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Lst>
  <p:notesMasterIdLst>
    <p:notesMasterId r:id="rId45"/>
  </p:notesMasterIdLst>
  <p:sldIdLst>
    <p:sldId id="256" r:id="rId21"/>
    <p:sldId id="259" r:id="rId22"/>
    <p:sldId id="258" r:id="rId23"/>
    <p:sldId id="267" r:id="rId24"/>
    <p:sldId id="257" r:id="rId25"/>
    <p:sldId id="268" r:id="rId26"/>
    <p:sldId id="269" r:id="rId27"/>
    <p:sldId id="285" r:id="rId28"/>
    <p:sldId id="281" r:id="rId29"/>
    <p:sldId id="289" r:id="rId30"/>
    <p:sldId id="282" r:id="rId31"/>
    <p:sldId id="278" r:id="rId32"/>
    <p:sldId id="260" r:id="rId33"/>
    <p:sldId id="270" r:id="rId34"/>
    <p:sldId id="274" r:id="rId35"/>
    <p:sldId id="277" r:id="rId36"/>
    <p:sldId id="280" r:id="rId37"/>
    <p:sldId id="276" r:id="rId38"/>
    <p:sldId id="264" r:id="rId39"/>
    <p:sldId id="265" r:id="rId40"/>
    <p:sldId id="297" r:id="rId41"/>
    <p:sldId id="286" r:id="rId42"/>
    <p:sldId id="296" r:id="rId43"/>
    <p:sldId id="271" r:id="rId44"/>
  </p:sldIdLst>
  <p:sldSz cx="9144000" cy="6858000" type="screen4x3"/>
  <p:notesSz cx="6858000" cy="9144000"/>
  <p:defaultTextStyle>
    <a:defPPr>
      <a:defRPr lang="en-US"/>
    </a:defPPr>
    <a:lvl1pPr algn="l" rtl="0" eaLnBrk="0" fontAlgn="base" hangingPunct="0">
      <a:spcBef>
        <a:spcPct val="0"/>
      </a:spcBef>
      <a:spcAft>
        <a:spcPct val="0"/>
      </a:spcAft>
      <a:defRPr sz="2953" kern="1200">
        <a:solidFill>
          <a:srgbClr val="000000"/>
        </a:solidFill>
        <a:latin typeface="Gill Sans" charset="0"/>
        <a:ea typeface="ヒラギノ角ゴ ProN W3" charset="-128"/>
        <a:cs typeface="+mn-cs"/>
        <a:sym typeface="Gill Sans" charset="0"/>
      </a:defRPr>
    </a:lvl1pPr>
    <a:lvl2pPr marL="321440" algn="l" rtl="0" eaLnBrk="0" fontAlgn="base" hangingPunct="0">
      <a:spcBef>
        <a:spcPct val="0"/>
      </a:spcBef>
      <a:spcAft>
        <a:spcPct val="0"/>
      </a:spcAft>
      <a:defRPr sz="2953" kern="1200">
        <a:solidFill>
          <a:srgbClr val="000000"/>
        </a:solidFill>
        <a:latin typeface="Gill Sans" charset="0"/>
        <a:ea typeface="ヒラギノ角ゴ ProN W3" charset="-128"/>
        <a:cs typeface="+mn-cs"/>
        <a:sym typeface="Gill Sans" charset="0"/>
      </a:defRPr>
    </a:lvl2pPr>
    <a:lvl3pPr marL="642882" algn="l" rtl="0" eaLnBrk="0" fontAlgn="base" hangingPunct="0">
      <a:spcBef>
        <a:spcPct val="0"/>
      </a:spcBef>
      <a:spcAft>
        <a:spcPct val="0"/>
      </a:spcAft>
      <a:defRPr sz="2953" kern="1200">
        <a:solidFill>
          <a:srgbClr val="000000"/>
        </a:solidFill>
        <a:latin typeface="Gill Sans" charset="0"/>
        <a:ea typeface="ヒラギノ角ゴ ProN W3" charset="-128"/>
        <a:cs typeface="+mn-cs"/>
        <a:sym typeface="Gill Sans" charset="0"/>
      </a:defRPr>
    </a:lvl3pPr>
    <a:lvl4pPr marL="964323" algn="l" rtl="0" eaLnBrk="0" fontAlgn="base" hangingPunct="0">
      <a:spcBef>
        <a:spcPct val="0"/>
      </a:spcBef>
      <a:spcAft>
        <a:spcPct val="0"/>
      </a:spcAft>
      <a:defRPr sz="2953" kern="1200">
        <a:solidFill>
          <a:srgbClr val="000000"/>
        </a:solidFill>
        <a:latin typeface="Gill Sans" charset="0"/>
        <a:ea typeface="ヒラギノ角ゴ ProN W3" charset="-128"/>
        <a:cs typeface="+mn-cs"/>
        <a:sym typeface="Gill Sans" charset="0"/>
      </a:defRPr>
    </a:lvl4pPr>
    <a:lvl5pPr marL="1285763" algn="l" rtl="0" eaLnBrk="0" fontAlgn="base" hangingPunct="0">
      <a:spcBef>
        <a:spcPct val="0"/>
      </a:spcBef>
      <a:spcAft>
        <a:spcPct val="0"/>
      </a:spcAft>
      <a:defRPr sz="2953" kern="1200">
        <a:solidFill>
          <a:srgbClr val="000000"/>
        </a:solidFill>
        <a:latin typeface="Gill Sans" charset="0"/>
        <a:ea typeface="ヒラギノ角ゴ ProN W3" charset="-128"/>
        <a:cs typeface="+mn-cs"/>
        <a:sym typeface="Gill Sans" charset="0"/>
      </a:defRPr>
    </a:lvl5pPr>
    <a:lvl6pPr marL="1607205" algn="l" defTabSz="642882" rtl="0" eaLnBrk="1" latinLnBrk="0" hangingPunct="1">
      <a:defRPr sz="2953" kern="1200">
        <a:solidFill>
          <a:srgbClr val="000000"/>
        </a:solidFill>
        <a:latin typeface="Gill Sans" charset="0"/>
        <a:ea typeface="ヒラギノ角ゴ ProN W3" charset="-128"/>
        <a:cs typeface="+mn-cs"/>
        <a:sym typeface="Gill Sans" charset="0"/>
      </a:defRPr>
    </a:lvl6pPr>
    <a:lvl7pPr marL="1928645" algn="l" defTabSz="642882" rtl="0" eaLnBrk="1" latinLnBrk="0" hangingPunct="1">
      <a:defRPr sz="2953" kern="1200">
        <a:solidFill>
          <a:srgbClr val="000000"/>
        </a:solidFill>
        <a:latin typeface="Gill Sans" charset="0"/>
        <a:ea typeface="ヒラギノ角ゴ ProN W3" charset="-128"/>
        <a:cs typeface="+mn-cs"/>
        <a:sym typeface="Gill Sans" charset="0"/>
      </a:defRPr>
    </a:lvl7pPr>
    <a:lvl8pPr marL="2250086" algn="l" defTabSz="642882" rtl="0" eaLnBrk="1" latinLnBrk="0" hangingPunct="1">
      <a:defRPr sz="2953" kern="1200">
        <a:solidFill>
          <a:srgbClr val="000000"/>
        </a:solidFill>
        <a:latin typeface="Gill Sans" charset="0"/>
        <a:ea typeface="ヒラギノ角ゴ ProN W3" charset="-128"/>
        <a:cs typeface="+mn-cs"/>
        <a:sym typeface="Gill Sans" charset="0"/>
      </a:defRPr>
    </a:lvl8pPr>
    <a:lvl9pPr marL="2571527" algn="l" defTabSz="642882" rtl="0" eaLnBrk="1" latinLnBrk="0" hangingPunct="1">
      <a:defRPr sz="2953"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71"/>
    <p:restoredTop sz="78812"/>
  </p:normalViewPr>
  <p:slideViewPr>
    <p:cSldViewPr>
      <p:cViewPr>
        <p:scale>
          <a:sx n="55" d="100"/>
          <a:sy n="55" d="100"/>
        </p:scale>
        <p:origin x="1616" y="32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Master" Target="slideMasters/slideMaster20.xml"/><Relationship Id="rId21" Type="http://schemas.openxmlformats.org/officeDocument/2006/relationships/slide" Target="slides/slide1.xml"/><Relationship Id="rId22" Type="http://schemas.openxmlformats.org/officeDocument/2006/relationships/slide" Target="slides/slide2.xml"/><Relationship Id="rId23" Type="http://schemas.openxmlformats.org/officeDocument/2006/relationships/slide" Target="slides/slide3.xml"/><Relationship Id="rId24" Type="http://schemas.openxmlformats.org/officeDocument/2006/relationships/slide" Target="slides/slide4.xml"/><Relationship Id="rId25" Type="http://schemas.openxmlformats.org/officeDocument/2006/relationships/slide" Target="slides/slide5.xml"/><Relationship Id="rId26" Type="http://schemas.openxmlformats.org/officeDocument/2006/relationships/slide" Target="slides/slide6.xml"/><Relationship Id="rId27" Type="http://schemas.openxmlformats.org/officeDocument/2006/relationships/slide" Target="slides/slide7.xml"/><Relationship Id="rId28" Type="http://schemas.openxmlformats.org/officeDocument/2006/relationships/slide" Target="slides/slide8.xml"/><Relationship Id="rId29" Type="http://schemas.openxmlformats.org/officeDocument/2006/relationships/slide" Target="slides/slide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10.xml"/><Relationship Id="rId31" Type="http://schemas.openxmlformats.org/officeDocument/2006/relationships/slide" Target="slides/slide11.xml"/><Relationship Id="rId32" Type="http://schemas.openxmlformats.org/officeDocument/2006/relationships/slide" Target="slides/slide12.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13.xml"/><Relationship Id="rId34" Type="http://schemas.openxmlformats.org/officeDocument/2006/relationships/slide" Target="slides/slide14.xml"/><Relationship Id="rId35" Type="http://schemas.openxmlformats.org/officeDocument/2006/relationships/slide" Target="slides/slide15.xml"/><Relationship Id="rId36" Type="http://schemas.openxmlformats.org/officeDocument/2006/relationships/slide" Target="slides/slide16.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schemas.openxmlformats.org/officeDocument/2006/relationships/slide" Target="slides/slide21.xml"/><Relationship Id="rId42" Type="http://schemas.openxmlformats.org/officeDocument/2006/relationships/slide" Target="slides/slide22.xml"/><Relationship Id="rId43" Type="http://schemas.openxmlformats.org/officeDocument/2006/relationships/slide" Target="slides/slide23.xml"/><Relationship Id="rId44" Type="http://schemas.openxmlformats.org/officeDocument/2006/relationships/slide" Target="slides/slide24.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 uri="{53640926-AAD7-44d8-BBD7-CCE9431645EC}"/>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102850958"/>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844" kern="1200">
        <a:solidFill>
          <a:schemeClr val="tx1"/>
        </a:solidFill>
        <a:latin typeface="Gill Sans" charset="0"/>
        <a:ea typeface="ＭＳ Ｐゴシック" charset="0"/>
        <a:cs typeface="ＭＳ Ｐゴシック" charset="0"/>
      </a:defRPr>
    </a:lvl1pPr>
    <a:lvl2pPr marL="321440" algn="l" rtl="0" eaLnBrk="0" fontAlgn="base" hangingPunct="0">
      <a:spcBef>
        <a:spcPct val="0"/>
      </a:spcBef>
      <a:spcAft>
        <a:spcPct val="0"/>
      </a:spcAft>
      <a:defRPr sz="844" kern="1200">
        <a:solidFill>
          <a:schemeClr val="tx1"/>
        </a:solidFill>
        <a:latin typeface="Gill Sans" charset="0"/>
        <a:ea typeface="ＭＳ Ｐゴシック" charset="0"/>
        <a:cs typeface="+mn-cs"/>
      </a:defRPr>
    </a:lvl2pPr>
    <a:lvl3pPr marL="642882" algn="l" rtl="0" eaLnBrk="0" fontAlgn="base" hangingPunct="0">
      <a:spcBef>
        <a:spcPct val="0"/>
      </a:spcBef>
      <a:spcAft>
        <a:spcPct val="0"/>
      </a:spcAft>
      <a:defRPr sz="844" kern="1200">
        <a:solidFill>
          <a:schemeClr val="tx1"/>
        </a:solidFill>
        <a:latin typeface="Gill Sans" charset="0"/>
        <a:ea typeface="ＭＳ Ｐゴシック" charset="0"/>
        <a:cs typeface="+mn-cs"/>
      </a:defRPr>
    </a:lvl3pPr>
    <a:lvl4pPr marL="964323" algn="l" rtl="0" eaLnBrk="0" fontAlgn="base" hangingPunct="0">
      <a:spcBef>
        <a:spcPct val="0"/>
      </a:spcBef>
      <a:spcAft>
        <a:spcPct val="0"/>
      </a:spcAft>
      <a:defRPr sz="844" kern="1200">
        <a:solidFill>
          <a:schemeClr val="tx1"/>
        </a:solidFill>
        <a:latin typeface="Gill Sans" charset="0"/>
        <a:ea typeface="ＭＳ Ｐゴシック" charset="0"/>
        <a:cs typeface="+mn-cs"/>
      </a:defRPr>
    </a:lvl4pPr>
    <a:lvl5pPr marL="1285763" algn="l" rtl="0" eaLnBrk="0" fontAlgn="base" hangingPunct="0">
      <a:spcBef>
        <a:spcPct val="0"/>
      </a:spcBef>
      <a:spcAft>
        <a:spcPct val="0"/>
      </a:spcAft>
      <a:defRPr sz="844" kern="1200">
        <a:solidFill>
          <a:schemeClr val="tx1"/>
        </a:solidFill>
        <a:latin typeface="Gill Sans" charset="0"/>
        <a:ea typeface="ＭＳ Ｐゴシック" charset="0"/>
        <a:cs typeface="+mn-cs"/>
      </a:defRPr>
    </a:lvl5pPr>
    <a:lvl6pPr marL="1607205" algn="l" defTabSz="321440" rtl="0" eaLnBrk="1" latinLnBrk="0" hangingPunct="1">
      <a:defRPr sz="844" kern="1200">
        <a:solidFill>
          <a:schemeClr val="tx1"/>
        </a:solidFill>
        <a:latin typeface="+mn-lt"/>
        <a:ea typeface="+mn-ea"/>
        <a:cs typeface="+mn-cs"/>
      </a:defRPr>
    </a:lvl6pPr>
    <a:lvl7pPr marL="1928645" algn="l" defTabSz="321440" rtl="0" eaLnBrk="1" latinLnBrk="0" hangingPunct="1">
      <a:defRPr sz="844" kern="1200">
        <a:solidFill>
          <a:schemeClr val="tx1"/>
        </a:solidFill>
        <a:latin typeface="+mn-lt"/>
        <a:ea typeface="+mn-ea"/>
        <a:cs typeface="+mn-cs"/>
      </a:defRPr>
    </a:lvl7pPr>
    <a:lvl8pPr marL="2250086" algn="l" defTabSz="321440" rtl="0" eaLnBrk="1" latinLnBrk="0" hangingPunct="1">
      <a:defRPr sz="844" kern="1200">
        <a:solidFill>
          <a:schemeClr val="tx1"/>
        </a:solidFill>
        <a:latin typeface="+mn-lt"/>
        <a:ea typeface="+mn-ea"/>
        <a:cs typeface="+mn-cs"/>
      </a:defRPr>
    </a:lvl8pPr>
    <a:lvl9pPr marL="2571527" algn="l" defTabSz="321440" rtl="0" eaLnBrk="1" latinLnBrk="0" hangingPunct="1">
      <a:defRPr sz="84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noTextEdit="1"/>
          </p:cNvSpPr>
          <p:nvPr>
            <p:ph type="sldImg"/>
          </p:nvPr>
        </p:nvSpPr>
        <p:spPr>
          <a:solidFill>
            <a:srgbClr val="FFFFFF"/>
          </a:solidFill>
          <a:ln/>
        </p:spPr>
      </p:sp>
      <p:sp>
        <p:nvSpPr>
          <p:cNvPr id="5734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Welcome to the SEISMIC Summer Academy</a:t>
            </a:r>
            <a:r>
              <a:rPr lang="en-US" altLang="en-US" sz="1400" dirty="0" smtClean="0">
                <a:latin typeface="Calibri" charset="0"/>
                <a:ea typeface="ＭＳ Ｐゴシック" charset="-128"/>
                <a:sym typeface="Calibri" charset="0"/>
              </a:rPr>
              <a:t>.</a:t>
            </a:r>
          </a:p>
          <a:p>
            <a:pPr eaLnBrk="1" hangingPunct="1"/>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Photo Credit</a:t>
            </a:r>
          </a:p>
          <a:p>
            <a:pPr eaLnBrk="1" hangingPunct="1"/>
            <a:r>
              <a:rPr lang="en-US" sz="1200" kern="1200" dirty="0" smtClean="0">
                <a:solidFill>
                  <a:schemeClr val="tx1"/>
                </a:solidFill>
                <a:latin typeface="Gill Sans" charset="0"/>
                <a:ea typeface="ＭＳ Ｐゴシック" charset="0"/>
                <a:cs typeface="ＭＳ Ｐゴシック" charset="0"/>
              </a:rPr>
              <a:t>Taken from the Admiralty One Condominiums, Port Ludlow Bay and Puget Sound/ </a:t>
            </a:r>
            <a:r>
              <a:rPr lang="en-US" sz="1200" kern="1200" dirty="0" err="1" smtClean="0">
                <a:solidFill>
                  <a:schemeClr val="tx1"/>
                </a:solidFill>
                <a:latin typeface="Gill Sans" charset="0"/>
                <a:ea typeface="ＭＳ Ｐゴシック" charset="0"/>
                <a:cs typeface="ＭＳ Ｐゴシック" charset="0"/>
              </a:rPr>
              <a:t>Akerr</a:t>
            </a:r>
            <a:r>
              <a:rPr lang="en-US" sz="1200" kern="1200" dirty="0" smtClean="0">
                <a:solidFill>
                  <a:schemeClr val="tx1"/>
                </a:solidFill>
                <a:latin typeface="Gill Sans" charset="0"/>
                <a:ea typeface="ＭＳ Ｐゴシック" charset="0"/>
                <a:cs typeface="ＭＳ Ｐゴシック" charset="0"/>
              </a:rPr>
              <a:t> https://</a:t>
            </a:r>
            <a:r>
              <a:rPr lang="en-US" sz="1200" kern="1200" dirty="0" err="1" smtClean="0">
                <a:solidFill>
                  <a:schemeClr val="tx1"/>
                </a:solidFill>
                <a:latin typeface="Gill Sans" charset="0"/>
                <a:ea typeface="ＭＳ Ｐゴシック" charset="0"/>
                <a:cs typeface="ＭＳ Ｐゴシック" charset="0"/>
              </a:rPr>
              <a:t>commons.wikimedia.org</a:t>
            </a:r>
            <a:r>
              <a:rPr lang="en-US" sz="1200" kern="1200" dirty="0" smtClean="0">
                <a:solidFill>
                  <a:schemeClr val="tx1"/>
                </a:solidFill>
                <a:latin typeface="Gill Sans" charset="0"/>
                <a:ea typeface="ＭＳ Ｐゴシック" charset="0"/>
                <a:cs typeface="ＭＳ Ｐゴシック" charset="0"/>
              </a:rPr>
              <a:t>/w/</a:t>
            </a:r>
            <a:r>
              <a:rPr lang="en-US" sz="1200" kern="1200" dirty="0" err="1" smtClean="0">
                <a:solidFill>
                  <a:schemeClr val="tx1"/>
                </a:solidFill>
                <a:latin typeface="Gill Sans" charset="0"/>
                <a:ea typeface="ＭＳ Ｐゴシック" charset="0"/>
                <a:cs typeface="ＭＳ Ｐゴシック" charset="0"/>
              </a:rPr>
              <a:t>index.php?title</a:t>
            </a:r>
            <a:r>
              <a:rPr lang="en-US" sz="1200" kern="1200" dirty="0" smtClean="0">
                <a:solidFill>
                  <a:schemeClr val="tx1"/>
                </a:solidFill>
                <a:latin typeface="Gill Sans" charset="0"/>
                <a:ea typeface="ＭＳ Ｐゴシック" charset="0"/>
                <a:cs typeface="ＭＳ Ｐゴシック" charset="0"/>
              </a:rPr>
              <a:t>=</a:t>
            </a:r>
            <a:r>
              <a:rPr lang="en-US" sz="1200" kern="1200" dirty="0" err="1" smtClean="0">
                <a:solidFill>
                  <a:schemeClr val="tx1"/>
                </a:solidFill>
                <a:latin typeface="Gill Sans" charset="0"/>
                <a:ea typeface="ＭＳ Ｐゴシック" charset="0"/>
                <a:cs typeface="ＭＳ Ｐゴシック" charset="0"/>
              </a:rPr>
              <a:t>User:Akerr&amp;action</a:t>
            </a:r>
            <a:r>
              <a:rPr lang="en-US" sz="1200" kern="1200" dirty="0" smtClean="0">
                <a:solidFill>
                  <a:schemeClr val="tx1"/>
                </a:solidFill>
                <a:latin typeface="Gill Sans" charset="0"/>
                <a:ea typeface="ＭＳ Ｐゴシック" charset="0"/>
                <a:cs typeface="ＭＳ Ｐゴシック" charset="0"/>
              </a:rPr>
              <a:t>=</a:t>
            </a:r>
            <a:r>
              <a:rPr lang="en-US" sz="1200" kern="1200" dirty="0" err="1" smtClean="0">
                <a:solidFill>
                  <a:schemeClr val="tx1"/>
                </a:solidFill>
                <a:latin typeface="Gill Sans" charset="0"/>
                <a:ea typeface="ＭＳ Ｐゴシック" charset="0"/>
                <a:cs typeface="ＭＳ Ｐゴシック" charset="0"/>
              </a:rPr>
              <a:t>edit&amp;redlink</a:t>
            </a:r>
            <a:r>
              <a:rPr lang="en-US" sz="1200" kern="1200" dirty="0" smtClean="0">
                <a:solidFill>
                  <a:schemeClr val="tx1"/>
                </a:solidFill>
                <a:latin typeface="Gill Sans" charset="0"/>
                <a:ea typeface="ＭＳ Ｐゴシック" charset="0"/>
                <a:cs typeface="ＭＳ Ｐゴシック" charset="0"/>
              </a:rPr>
              <a:t>=1</a:t>
            </a:r>
          </a:p>
          <a:p>
            <a:pPr eaLnBrk="1" hangingPunct="1"/>
            <a:r>
              <a:rPr lang="en-US" sz="1200" kern="1200" dirty="0" smtClean="0">
                <a:solidFill>
                  <a:schemeClr val="tx1"/>
                </a:solidFill>
                <a:latin typeface="Gill Sans" charset="0"/>
                <a:ea typeface="ＭＳ Ｐゴシック" charset="0"/>
                <a:cs typeface="ＭＳ Ｐゴシック" charset="0"/>
              </a:rPr>
              <a:t>March 4, 2005/</a:t>
            </a:r>
            <a:r>
              <a:rPr lang="en-US" sz="1200" kern="1200" baseline="0" dirty="0" smtClean="0">
                <a:solidFill>
                  <a:schemeClr val="tx1"/>
                </a:solidFill>
                <a:latin typeface="Gill Sans" charset="0"/>
                <a:ea typeface="ＭＳ Ｐゴシック" charset="0"/>
                <a:cs typeface="ＭＳ Ｐゴシック" charset="0"/>
              </a:rPr>
              <a:t> </a:t>
            </a:r>
            <a:r>
              <a:rPr lang="en-US" altLang="en-US" sz="1200" kern="1200" dirty="0" smtClean="0">
                <a:solidFill>
                  <a:schemeClr val="tx1"/>
                </a:solidFill>
                <a:latin typeface="Gill Sans" charset="0"/>
                <a:ea typeface="ＭＳ Ｐゴシック" charset="0"/>
                <a:cs typeface="ＭＳ Ｐゴシック" charset="0"/>
                <a:sym typeface="Calibri" charset="0"/>
              </a:rPr>
              <a:t>Photo</a:t>
            </a:r>
            <a:r>
              <a:rPr lang="en-US" altLang="en-US" sz="1200" kern="1200" baseline="0" dirty="0" smtClean="0">
                <a:solidFill>
                  <a:schemeClr val="tx1"/>
                </a:solidFill>
                <a:latin typeface="Gill Sans" charset="0"/>
                <a:ea typeface="ＭＳ Ｐゴシック" charset="0"/>
                <a:cs typeface="ＭＳ Ｐゴシック" charset="0"/>
                <a:sym typeface="Calibri" charset="0"/>
              </a:rPr>
              <a:t> URL https://</a:t>
            </a:r>
            <a:r>
              <a:rPr lang="en-US" altLang="en-US" sz="1200" kern="1200" baseline="0" dirty="0" err="1" smtClean="0">
                <a:solidFill>
                  <a:schemeClr val="tx1"/>
                </a:solidFill>
                <a:latin typeface="Gill Sans" charset="0"/>
                <a:ea typeface="ＭＳ Ｐゴシック" charset="0"/>
                <a:cs typeface="ＭＳ Ｐゴシック" charset="0"/>
                <a:sym typeface="Calibri" charset="0"/>
              </a:rPr>
              <a:t>upload.wikimedia.org</a:t>
            </a:r>
            <a:r>
              <a:rPr lang="en-US" altLang="en-US" sz="1200" kern="1200" baseline="0" dirty="0" smtClean="0">
                <a:solidFill>
                  <a:schemeClr val="tx1"/>
                </a:solidFill>
                <a:latin typeface="Gill Sans" charset="0"/>
                <a:ea typeface="ＭＳ Ｐゴシック" charset="0"/>
                <a:cs typeface="ＭＳ Ｐゴシック" charset="0"/>
                <a:sym typeface="Calibri" charset="0"/>
              </a:rPr>
              <a:t>/</a:t>
            </a:r>
            <a:r>
              <a:rPr lang="en-US" altLang="en-US" sz="1200" kern="1200" baseline="0" dirty="0" err="1" smtClean="0">
                <a:solidFill>
                  <a:schemeClr val="tx1"/>
                </a:solidFill>
                <a:latin typeface="Gill Sans" charset="0"/>
                <a:ea typeface="ＭＳ Ｐゴシック" charset="0"/>
                <a:cs typeface="ＭＳ Ｐゴシック" charset="0"/>
                <a:sym typeface="Calibri" charset="0"/>
              </a:rPr>
              <a:t>wikipedia</a:t>
            </a:r>
            <a:r>
              <a:rPr lang="en-US" altLang="en-US" sz="1200" kern="1200" baseline="0" dirty="0" smtClean="0">
                <a:solidFill>
                  <a:schemeClr val="tx1"/>
                </a:solidFill>
                <a:latin typeface="Gill Sans" charset="0"/>
                <a:ea typeface="ＭＳ Ｐゴシック" charset="0"/>
                <a:cs typeface="ＭＳ Ｐゴシック" charset="0"/>
                <a:sym typeface="Calibri" charset="0"/>
              </a:rPr>
              <a:t>/commons/6/60/Sunrise_over_the_Cascades%2C_Port_Ludlow%2C_Washington.jpg</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2039198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Rot="1" noChangeAspect="1" noChangeArrowheads="1" noTextEdit="1"/>
          </p:cNvSpPr>
          <p:nvPr>
            <p:ph type="sldImg"/>
          </p:nvPr>
        </p:nvSpPr>
        <p:spPr>
          <a:solidFill>
            <a:srgbClr val="FFFFFF"/>
          </a:solidFill>
          <a:ln/>
        </p:spPr>
      </p:sp>
      <p:sp>
        <p:nvSpPr>
          <p:cNvPr id="7475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The new standards (both CCSS and NGSS) were constructed using learning progressions for the development of conceptual understanding K-12 and materials released from organizations associated with CCSS and NGSS discuss the importance of teacher constructed, best guess, learning progressions to use as a framework for a formative assessment plan.  </a:t>
            </a:r>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My </a:t>
            </a:r>
            <a:r>
              <a:rPr lang="en-US" altLang="en-US" sz="1400" dirty="0">
                <a:latin typeface="Calibri" charset="0"/>
                <a:ea typeface="ＭＳ Ｐゴシック" charset="-128"/>
                <a:sym typeface="Calibri" charset="0"/>
              </a:rPr>
              <a:t>hero and yours, Dylan </a:t>
            </a:r>
            <a:r>
              <a:rPr lang="en-US" altLang="en-US" sz="1400" dirty="0" err="1">
                <a:latin typeface="Calibri" charset="0"/>
                <a:ea typeface="ＭＳ Ｐゴシック" charset="-128"/>
                <a:sym typeface="Calibri" charset="0"/>
              </a:rPr>
              <a:t>Wiliam</a:t>
            </a:r>
            <a:r>
              <a:rPr lang="en-US" altLang="en-US" sz="1400" dirty="0">
                <a:latin typeface="Calibri" charset="0"/>
                <a:ea typeface="ＭＳ Ｐゴシック" charset="-128"/>
                <a:sym typeface="Calibri" charset="0"/>
              </a:rPr>
              <a:t> and his colleague Paul Black, have long been considered to be the experts on formative assessment research and we used his book </a:t>
            </a:r>
            <a:r>
              <a:rPr lang="en-US" altLang="en-US" sz="1400" dirty="0">
                <a:latin typeface="Calibri Italic" charset="0"/>
                <a:ea typeface="ＭＳ Ｐゴシック" charset="-128"/>
                <a:sym typeface="Calibri Italic" charset="0"/>
              </a:rPr>
              <a:t>Embedded Formative Assessment</a:t>
            </a:r>
            <a:r>
              <a:rPr lang="en-US" altLang="en-US" sz="1400" dirty="0">
                <a:latin typeface="Calibri" charset="0"/>
                <a:ea typeface="ＭＳ Ｐゴシック" charset="-128"/>
                <a:sym typeface="Calibri" charset="0"/>
              </a:rPr>
              <a:t> to guide our PLC work this year.  As you may recall, </a:t>
            </a:r>
            <a:r>
              <a:rPr lang="en-US" altLang="en-US" sz="1400" dirty="0" err="1">
                <a:latin typeface="Calibri" charset="0"/>
                <a:ea typeface="ＭＳ Ｐゴシック" charset="-128"/>
                <a:sym typeface="Calibri" charset="0"/>
              </a:rPr>
              <a:t>Wiliam</a:t>
            </a:r>
            <a:r>
              <a:rPr lang="en-US" altLang="en-US" sz="1400" dirty="0">
                <a:latin typeface="Calibri" charset="0"/>
                <a:ea typeface="ＭＳ Ｐゴシック" charset="-128"/>
                <a:sym typeface="Calibri" charset="0"/>
              </a:rPr>
              <a:t> considers 5 key strategies for formative assessment practices.</a:t>
            </a:r>
          </a:p>
          <a:p>
            <a:pPr eaLnBrk="1" hangingPunct="1"/>
            <a:r>
              <a:rPr lang="en-US" altLang="en-US" sz="1400" dirty="0">
                <a:latin typeface="Calibri" charset="0"/>
                <a:ea typeface="ＭＳ Ｐゴシック" charset="-128"/>
                <a:sym typeface="Calibri" charset="0"/>
              </a:rPr>
              <a:t>1) Clarifying learning targets and success criteria.</a:t>
            </a:r>
          </a:p>
          <a:p>
            <a:pPr eaLnBrk="1" hangingPunct="1"/>
            <a:r>
              <a:rPr lang="en-US" altLang="en-US" sz="1400" dirty="0">
                <a:latin typeface="Calibri" charset="0"/>
                <a:ea typeface="ＭＳ Ｐゴシック" charset="-128"/>
                <a:sym typeface="Calibri" charset="0"/>
              </a:rPr>
              <a:t>2) Engineering tasks that provide evidence of student understanding.</a:t>
            </a:r>
          </a:p>
          <a:p>
            <a:pPr eaLnBrk="1" hangingPunct="1"/>
            <a:r>
              <a:rPr lang="en-US" altLang="en-US" sz="1400" dirty="0">
                <a:latin typeface="Calibri" charset="0"/>
                <a:ea typeface="ＭＳ Ｐゴシック" charset="-128"/>
                <a:sym typeface="Calibri" charset="0"/>
              </a:rPr>
              <a:t>3) Providing feedback that moves the learner forward.</a:t>
            </a:r>
          </a:p>
          <a:p>
            <a:pPr eaLnBrk="1" hangingPunct="1"/>
            <a:r>
              <a:rPr lang="en-US" altLang="en-US" sz="1400" dirty="0">
                <a:latin typeface="Calibri" charset="0"/>
                <a:ea typeface="ＭＳ Ｐゴシック" charset="-128"/>
                <a:sym typeface="Calibri" charset="0"/>
              </a:rPr>
              <a:t>4) Activating students as educational resources for one another.</a:t>
            </a:r>
          </a:p>
          <a:p>
            <a:pPr eaLnBrk="1" hangingPunct="1"/>
            <a:r>
              <a:rPr lang="en-US" altLang="en-US" sz="1400" dirty="0">
                <a:latin typeface="Calibri" charset="0"/>
                <a:ea typeface="ＭＳ Ｐゴシック" charset="-128"/>
                <a:sym typeface="Calibri" charset="0"/>
              </a:rPr>
              <a:t>5) Activating students as owners of their own learning.</a:t>
            </a:r>
          </a:p>
        </p:txBody>
      </p:sp>
    </p:spTree>
    <p:extLst>
      <p:ext uri="{BB962C8B-B14F-4D97-AF65-F5344CB8AC3E}">
        <p14:creationId xmlns:p14="http://schemas.microsoft.com/office/powerpoint/2010/main" val="228175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Rot="1" noChangeAspect="1" noChangeArrowheads="1" noTextEdit="1"/>
          </p:cNvSpPr>
          <p:nvPr>
            <p:ph type="sldImg"/>
          </p:nvPr>
        </p:nvSpPr>
        <p:spPr>
          <a:solidFill>
            <a:srgbClr val="FFFFFF"/>
          </a:solidFill>
          <a:ln/>
        </p:spPr>
      </p:sp>
      <p:sp>
        <p:nvSpPr>
          <p:cNvPr id="7680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If we incorporate the ideas from </a:t>
            </a:r>
            <a:r>
              <a:rPr lang="en-US" altLang="en-US" sz="1400" dirty="0">
                <a:latin typeface="Calibri Italic" charset="0"/>
                <a:ea typeface="ＭＳ Ｐゴシック" charset="-128"/>
                <a:sym typeface="Calibri Italic" charset="0"/>
              </a:rPr>
              <a:t>How Students Learn</a:t>
            </a:r>
            <a:r>
              <a:rPr lang="en-US" altLang="en-US" sz="1400" dirty="0">
                <a:latin typeface="Calibri" charset="0"/>
                <a:ea typeface="ＭＳ Ｐゴシック" charset="-128"/>
                <a:sym typeface="Calibri" charset="0"/>
              </a:rPr>
              <a:t> and formative assessment and growth mindset (which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ve</a:t>
            </a:r>
            <a:r>
              <a:rPr lang="en-US" altLang="ja-JP" sz="1400" dirty="0">
                <a:latin typeface="Calibri" charset="0"/>
                <a:ea typeface="ＭＳ Ｐゴシック" charset="-128"/>
                <a:sym typeface="Calibri" charset="0"/>
              </a:rPr>
              <a:t> not yet talked about as a group) into our classrooms and our schools, we end up with this ideal classroom.  We create a community centered classroom with a culture of questioning, respect, and risk taking.  Where it is safe to make a mistake and learn from it- where both students and teachers are life long learners, incorporating the research about growth mindsets from Carol </a:t>
            </a:r>
            <a:r>
              <a:rPr lang="en-US" altLang="ja-JP" sz="1400" dirty="0" err="1">
                <a:latin typeface="Calibri" charset="0"/>
                <a:ea typeface="ＭＳ Ｐゴシック" charset="-128"/>
                <a:sym typeface="Calibri" charset="0"/>
              </a:rPr>
              <a:t>Dweck</a:t>
            </a:r>
            <a:r>
              <a:rPr lang="en-US" altLang="ja-JP" sz="1400" dirty="0">
                <a:latin typeface="Calibri" charset="0"/>
                <a:ea typeface="ＭＳ Ｐゴシック" charset="-128"/>
                <a:sym typeface="Calibri" charset="0"/>
              </a:rPr>
              <a:t>.  </a:t>
            </a:r>
          </a:p>
          <a:p>
            <a:pPr eaLnBrk="1" hangingPunct="1"/>
            <a:r>
              <a:rPr lang="en-US" altLang="en-US" sz="1400" dirty="0">
                <a:latin typeface="Calibri" charset="0"/>
                <a:ea typeface="ＭＳ Ｐゴシック" charset="-128"/>
                <a:sym typeface="Calibri" charset="0"/>
              </a:rPr>
              <a:t>How Students Learn </a:t>
            </a:r>
            <a:r>
              <a:rPr lang="en-US" altLang="en-US" sz="1400" u="sng" dirty="0">
                <a:latin typeface="Calibri" charset="0"/>
                <a:ea typeface="ＭＳ Ｐゴシック" charset="-128"/>
                <a:sym typeface="Calibri" charset="0"/>
              </a:rPr>
              <a:t>Principle of Learning 1</a:t>
            </a:r>
            <a:r>
              <a:rPr lang="en-US" altLang="en-US" sz="1400" dirty="0">
                <a:latin typeface="Calibri" charset="0"/>
                <a:ea typeface="ＭＳ Ｐゴシック" charset="-128"/>
                <a:sym typeface="Calibri" charset="0"/>
              </a:rPr>
              <a:t> is represented in a learner centered classroom.  We need to start instruction from what students already think and know.</a:t>
            </a:r>
          </a:p>
          <a:p>
            <a:pPr eaLnBrk="1" hangingPunct="1"/>
            <a:r>
              <a:rPr lang="en-US" altLang="en-US" sz="1400" dirty="0">
                <a:latin typeface="Calibri Italic" charset="0"/>
                <a:ea typeface="ＭＳ Ｐゴシック" charset="-128"/>
                <a:sym typeface="Calibri Italic" charset="0"/>
              </a:rPr>
              <a:t>How Students Learn</a:t>
            </a:r>
            <a:r>
              <a:rPr lang="en-US" altLang="en-US" sz="1400" dirty="0">
                <a:latin typeface="Calibri" charset="0"/>
                <a:ea typeface="ＭＳ Ｐゴシック" charset="-128"/>
                <a:sym typeface="Calibri" charset="0"/>
              </a:rPr>
              <a:t> </a:t>
            </a:r>
            <a:r>
              <a:rPr lang="en-US" altLang="en-US" sz="1400" u="sng" dirty="0">
                <a:latin typeface="Calibri" charset="0"/>
                <a:ea typeface="ＭＳ Ｐゴシック" charset="-128"/>
                <a:sym typeface="Calibri" charset="0"/>
              </a:rPr>
              <a:t>Principle of Learning 2</a:t>
            </a:r>
            <a:r>
              <a:rPr lang="en-US" altLang="en-US" sz="1400" dirty="0">
                <a:latin typeface="Calibri" charset="0"/>
                <a:ea typeface="ＭＳ Ｐゴシック" charset="-128"/>
                <a:sym typeface="Calibri" charset="0"/>
              </a:rPr>
              <a:t> is represented in a knowledge centered classroom where the focus is on </a:t>
            </a:r>
            <a:r>
              <a:rPr lang="en-US" altLang="en-US" sz="1400" dirty="0">
                <a:latin typeface="Calibri Italic" charset="0"/>
                <a:ea typeface="ＭＳ Ｐゴシック" charset="-128"/>
                <a:sym typeface="Calibri Italic" charset="0"/>
              </a:rPr>
              <a:t>what </a:t>
            </a:r>
            <a:r>
              <a:rPr lang="en-US" altLang="en-US" sz="1400" dirty="0">
                <a:latin typeface="Calibri" charset="0"/>
                <a:ea typeface="ＭＳ Ｐゴシック" charset="-128"/>
                <a:sym typeface="Calibri" charset="0"/>
              </a:rPr>
              <a:t>is taught, </a:t>
            </a:r>
            <a:r>
              <a:rPr lang="en-US" altLang="en-US" sz="1400" dirty="0">
                <a:latin typeface="Calibri Italic" charset="0"/>
                <a:ea typeface="ＭＳ Ｐゴシック" charset="-128"/>
                <a:sym typeface="Calibri Italic" charset="0"/>
              </a:rPr>
              <a:t>why </a:t>
            </a:r>
            <a:r>
              <a:rPr lang="en-US" altLang="en-US" sz="1400" dirty="0">
                <a:latin typeface="Calibri" charset="0"/>
                <a:ea typeface="ＭＳ Ｐゴシック" charset="-128"/>
                <a:sym typeface="Calibri" charset="0"/>
              </a:rPr>
              <a:t>it is taught, and </a:t>
            </a:r>
            <a:r>
              <a:rPr lang="en-US" altLang="en-US" sz="1400" dirty="0">
                <a:latin typeface="Calibri Italic" charset="0"/>
                <a:ea typeface="ＭＳ Ｐゴシック" charset="-128"/>
                <a:sym typeface="Calibri Italic" charset="0"/>
              </a:rPr>
              <a:t>what mastery looks like</a:t>
            </a:r>
            <a:r>
              <a:rPr lang="en-US" altLang="en-US" sz="1400" dirty="0">
                <a:latin typeface="Calibri" charset="0"/>
                <a:ea typeface="ＭＳ Ｐゴシック" charset="-128"/>
                <a:sym typeface="Calibri" charset="0"/>
              </a:rPr>
              <a:t>.</a:t>
            </a:r>
          </a:p>
          <a:p>
            <a:pPr eaLnBrk="1" hangingPunct="1"/>
            <a:r>
              <a:rPr lang="en-US" altLang="en-US" sz="1400" dirty="0" err="1">
                <a:latin typeface="Calibri" charset="0"/>
                <a:ea typeface="ＭＳ Ｐゴシック" charset="-128"/>
                <a:sym typeface="Calibri" charset="0"/>
              </a:rPr>
              <a:t>Wiliam</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s definition of formative assessment is present in an assessment centered classroom where there are frequent opportunities to make students</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 thinking and learning visible as a guide for both teachers and student in learning and instruction.</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682142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noTextEdit="1"/>
          </p:cNvSpPr>
          <p:nvPr>
            <p:ph type="sldImg"/>
          </p:nvPr>
        </p:nvSpPr>
        <p:spPr>
          <a:solidFill>
            <a:srgbClr val="FFFFFF"/>
          </a:solidFill>
          <a:ln/>
        </p:spPr>
      </p:sp>
      <p:sp>
        <p:nvSpPr>
          <p:cNvPr id="7885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715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Think back to the state of your instruction when</a:t>
            </a:r>
            <a:r>
              <a:rPr lang="en-US" altLang="en-US" baseline="0" dirty="0" smtClean="0">
                <a:solidFill>
                  <a:srgbClr val="000000"/>
                </a:solidFill>
                <a:latin typeface="Calibri" charset="0"/>
                <a:ea typeface="ＭＳ Ｐゴシック" charset="-128"/>
                <a:sym typeface="Calibri" charset="0"/>
              </a:rPr>
              <a:t> SEISMIC began and the ideas we’ve introduced you to in January and April.</a:t>
            </a:r>
          </a:p>
          <a:p>
            <a:pPr marL="57150" eaLnBrk="1" hangingPunct="1">
              <a:buClr>
                <a:srgbClr val="000000"/>
              </a:buClr>
              <a:buFont typeface="Calibri" charset="0"/>
              <a:buNone/>
            </a:pPr>
            <a:r>
              <a:rPr lang="en-US" altLang="en-US" baseline="0" dirty="0" smtClean="0">
                <a:solidFill>
                  <a:srgbClr val="000000"/>
                </a:solidFill>
                <a:latin typeface="Calibri" charset="0"/>
                <a:ea typeface="ＭＳ Ｐゴシック" charset="-128"/>
                <a:sym typeface="Calibri" charset="0"/>
              </a:rPr>
              <a:t>Think quietly and capture your ideas in your journal.</a:t>
            </a:r>
            <a:endParaRPr lang="en-US" altLang="en-US" dirty="0" smtClean="0">
              <a:solidFill>
                <a:srgbClr val="000000"/>
              </a:solidFill>
              <a:latin typeface="Calibri" charset="0"/>
              <a:ea typeface="ＭＳ Ｐゴシック" charset="-128"/>
              <a:sym typeface="Calibri" charset="0"/>
            </a:endParaRPr>
          </a:p>
          <a:p>
            <a:pPr marL="57150" eaLnBrk="1" hangingPunct="1">
              <a:buClr>
                <a:srgbClr val="000000"/>
              </a:buClr>
              <a:buFont typeface="Calibri" charset="0"/>
              <a:buChar char="•"/>
            </a:pPr>
            <a:r>
              <a:rPr lang="en-US" altLang="en-US" dirty="0" smtClean="0">
                <a:solidFill>
                  <a:srgbClr val="000000"/>
                </a:solidFill>
                <a:latin typeface="Calibri" charset="0"/>
                <a:ea typeface="ＭＳ Ｐゴシック" charset="-128"/>
                <a:sym typeface="Calibri" charset="0"/>
              </a:rPr>
              <a:t>How </a:t>
            </a:r>
            <a:r>
              <a:rPr lang="en-US" altLang="en-US" dirty="0">
                <a:solidFill>
                  <a:srgbClr val="000000"/>
                </a:solidFill>
                <a:latin typeface="Calibri" charset="0"/>
                <a:ea typeface="ＭＳ Ｐゴシック" charset="-128"/>
                <a:sym typeface="Calibri" charset="0"/>
              </a:rPr>
              <a:t>have you successfully incorporated the principles from How Students Learn or formative assessment strategies into your classroom instruction?</a:t>
            </a:r>
          </a:p>
          <a:p>
            <a:pPr marL="5715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Discuss </a:t>
            </a:r>
            <a:r>
              <a:rPr lang="en-US" altLang="en-US" dirty="0">
                <a:solidFill>
                  <a:srgbClr val="000000"/>
                </a:solidFill>
                <a:latin typeface="Calibri" charset="0"/>
                <a:ea typeface="ＭＳ Ｐゴシック" charset="-128"/>
                <a:sym typeface="Calibri" charset="0"/>
              </a:rPr>
              <a:t>with your elbow partner and be prepared to discuss with the group.  </a:t>
            </a:r>
            <a:endParaRPr lang="en-US" altLang="en-US" dirty="0" smtClean="0">
              <a:solidFill>
                <a:srgbClr val="000000"/>
              </a:solidFill>
              <a:latin typeface="Calibri" charset="0"/>
              <a:ea typeface="ＭＳ Ｐゴシック" charset="-128"/>
              <a:sym typeface="Calibri" charset="0"/>
            </a:endParaRPr>
          </a:p>
          <a:p>
            <a:pPr marL="57150" eaLnBrk="1" hangingPunct="1">
              <a:buClr>
                <a:srgbClr val="000000"/>
              </a:buClr>
              <a:buFont typeface="Calibri" charset="0"/>
              <a:buChar char="•"/>
            </a:pPr>
            <a:endParaRPr lang="en-US" altLang="en-US" dirty="0" smtClean="0">
              <a:solidFill>
                <a:srgbClr val="000000"/>
              </a:solidFill>
              <a:latin typeface="Calibri" charset="0"/>
              <a:ea typeface="ＭＳ Ｐゴシック" charset="-128"/>
              <a:sym typeface="Calibri" charset="0"/>
            </a:endParaRPr>
          </a:p>
          <a:p>
            <a:pPr marL="5715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Photo Credit</a:t>
            </a:r>
          </a:p>
          <a:p>
            <a:pPr marL="57150" eaLnBrk="1" hangingPunct="1">
              <a:buClr>
                <a:srgbClr val="000000"/>
              </a:buClr>
              <a:buFont typeface="Calibri" charset="0"/>
              <a:buNone/>
            </a:pPr>
            <a:r>
              <a:rPr lang="en-US" altLang="en-US" dirty="0" smtClean="0">
                <a:solidFill>
                  <a:srgbClr val="000000"/>
                </a:solidFill>
                <a:latin typeface="Calibri" charset="0"/>
                <a:ea typeface="ＭＳ Ｐゴシック" charset="-128"/>
                <a:sym typeface="Calibri" charset="0"/>
              </a:rPr>
              <a:t>Share/ society30.com</a:t>
            </a:r>
            <a:r>
              <a:rPr lang="en-US" altLang="en-US" baseline="0" dirty="0" smtClean="0">
                <a:solidFill>
                  <a:srgbClr val="000000"/>
                </a:solidFill>
                <a:latin typeface="Calibri" charset="0"/>
                <a:ea typeface="ＭＳ Ｐゴシック" charset="-128"/>
                <a:sym typeface="Calibri" charset="0"/>
              </a:rPr>
              <a:t> http://www.society30.com/</a:t>
            </a:r>
          </a:p>
          <a:p>
            <a:pPr marL="57150" eaLnBrk="1" hangingPunct="1">
              <a:buClr>
                <a:srgbClr val="000000"/>
              </a:buClr>
              <a:buFont typeface="Calibri" charset="0"/>
              <a:buNone/>
            </a:pPr>
            <a:r>
              <a:rPr lang="en-US" altLang="en-US" baseline="0" dirty="0" smtClean="0">
                <a:solidFill>
                  <a:srgbClr val="000000"/>
                </a:solidFill>
                <a:latin typeface="Calibri" charset="0"/>
                <a:ea typeface="ＭＳ Ｐゴシック" charset="-128"/>
                <a:sym typeface="Calibri" charset="0"/>
              </a:rPr>
              <a:t>Photo URL http://www.society30.com/</a:t>
            </a:r>
            <a:r>
              <a:rPr lang="en-US" altLang="en-US" baseline="0" dirty="0" err="1" smtClean="0">
                <a:solidFill>
                  <a:srgbClr val="000000"/>
                </a:solidFill>
                <a:latin typeface="Calibri" charset="0"/>
                <a:ea typeface="ＭＳ Ｐゴシック" charset="-128"/>
                <a:sym typeface="Calibri" charset="0"/>
              </a:rPr>
              <a:t>wp</a:t>
            </a:r>
            <a:r>
              <a:rPr lang="en-US" altLang="en-US" baseline="0" dirty="0" smtClean="0">
                <a:solidFill>
                  <a:srgbClr val="000000"/>
                </a:solidFill>
                <a:latin typeface="Calibri" charset="0"/>
                <a:ea typeface="ＭＳ Ｐゴシック" charset="-128"/>
                <a:sym typeface="Calibri" charset="0"/>
              </a:rPr>
              <a:t>-content/uploads/2014/11/</a:t>
            </a:r>
            <a:r>
              <a:rPr lang="en-US" altLang="en-US" baseline="0" dirty="0" err="1" smtClean="0">
                <a:solidFill>
                  <a:srgbClr val="000000"/>
                </a:solidFill>
                <a:latin typeface="Calibri" charset="0"/>
                <a:ea typeface="ＭＳ Ｐゴシック" charset="-128"/>
                <a:sym typeface="Calibri" charset="0"/>
              </a:rPr>
              <a:t>Share.jpg</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39204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Rot="1" noChangeAspect="1" noChangeArrowheads="1" noTextEdit="1"/>
          </p:cNvSpPr>
          <p:nvPr>
            <p:ph type="sldImg"/>
          </p:nvPr>
        </p:nvSpPr>
        <p:spPr>
          <a:solidFill>
            <a:srgbClr val="FFFFFF"/>
          </a:solidFill>
          <a:ln/>
        </p:spPr>
      </p:sp>
      <p:sp>
        <p:nvSpPr>
          <p:cNvPr id="8089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While we would like to celebrate that we had a great year getting PLCs to begin meeting and bringing lots of folks on board for our whole school work, some folks approaching change a little tentatively and slowly.  While it is important to improve wait time, if your action plan each month for the last 8 months was to increase your wait time, we want to encourage you to go deeper, to think about substantial enough changes that will begin to move the locus of control in your classrooms from 100% teacher driven to much more student driven.  Therefore, our goal for this session, and for much of the next seven days is to:</a:t>
            </a:r>
          </a:p>
          <a:p>
            <a:pPr eaLnBrk="1" hangingPunct="1"/>
            <a:r>
              <a:rPr lang="en-US" altLang="en-US" sz="1400" dirty="0">
                <a:latin typeface="Calibri" charset="0"/>
                <a:ea typeface="ＭＳ Ｐゴシック" charset="-128"/>
                <a:sym typeface="Calibri" charset="0"/>
              </a:rPr>
              <a:t>Deepen understanding of the need to make substantial changes to instructional practice in order to implement the new standards and practices</a:t>
            </a:r>
            <a:r>
              <a:rPr lang="en-US" altLang="en-US" sz="1400" dirty="0" smtClean="0">
                <a:latin typeface="Calibri" charset="0"/>
                <a:ea typeface="ＭＳ Ｐゴシック" charset="-128"/>
                <a:sym typeface="Calibri" charset="0"/>
              </a:rPr>
              <a:t>.</a:t>
            </a:r>
          </a:p>
          <a:p>
            <a:pPr eaLnBrk="1" hangingPunct="1"/>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Photo</a:t>
            </a:r>
            <a:r>
              <a:rPr lang="en-US" altLang="en-US" sz="1400" baseline="0" dirty="0" smtClean="0">
                <a:latin typeface="Calibri" charset="0"/>
                <a:ea typeface="ＭＳ Ｐゴシック" charset="-128"/>
                <a:sym typeface="Calibri" charset="0"/>
              </a:rPr>
              <a:t> Credit</a:t>
            </a:r>
          </a:p>
          <a:p>
            <a:pPr eaLnBrk="1" hangingPunct="1"/>
            <a:r>
              <a:rPr lang="en-US" altLang="en-US" sz="1400" baseline="0" dirty="0" smtClean="0">
                <a:latin typeface="Calibri" charset="0"/>
                <a:ea typeface="ＭＳ Ｐゴシック" charset="-128"/>
                <a:sym typeface="Calibri" charset="0"/>
              </a:rPr>
              <a:t>Changes/ http://</a:t>
            </a:r>
            <a:r>
              <a:rPr lang="en-US" altLang="en-US" sz="1400" baseline="0" dirty="0" err="1" smtClean="0">
                <a:latin typeface="Calibri" charset="0"/>
                <a:ea typeface="ＭＳ Ｐゴシック" charset="-128"/>
                <a:sym typeface="Calibri" charset="0"/>
              </a:rPr>
              <a:t>blog.vmforsp.com</a:t>
            </a:r>
            <a:r>
              <a:rPr lang="en-US" altLang="en-US" sz="1400" baseline="0" dirty="0" smtClean="0">
                <a:latin typeface="Calibri" charset="0"/>
                <a:ea typeface="ＭＳ Ｐゴシック" charset="-128"/>
                <a:sym typeface="Calibri" charset="0"/>
              </a:rPr>
              <a:t>/</a:t>
            </a:r>
          </a:p>
          <a:p>
            <a:pPr eaLnBrk="1" hangingPunct="1"/>
            <a:r>
              <a:rPr lang="en-US" altLang="en-US" sz="1400" baseline="0" dirty="0" smtClean="0">
                <a:latin typeface="Calibri" charset="0"/>
                <a:ea typeface="ＭＳ Ｐゴシック" charset="-128"/>
                <a:sym typeface="Calibri" charset="0"/>
              </a:rPr>
              <a:t>Photo URL http://</a:t>
            </a:r>
            <a:r>
              <a:rPr lang="en-US" altLang="en-US" sz="1400" baseline="0" dirty="0" err="1" smtClean="0">
                <a:latin typeface="Calibri" charset="0"/>
                <a:ea typeface="ＭＳ Ｐゴシック" charset="-128"/>
                <a:sym typeface="Calibri" charset="0"/>
              </a:rPr>
              <a:t>blog.vmforsp.com</a:t>
            </a:r>
            <a:r>
              <a:rPr lang="en-US" altLang="en-US" sz="1400" baseline="0" dirty="0" smtClean="0">
                <a:latin typeface="Calibri" charset="0"/>
                <a:ea typeface="ＭＳ Ｐゴシック" charset="-128"/>
                <a:sym typeface="Calibri" charset="0"/>
              </a:rPr>
              <a:t>/</a:t>
            </a:r>
            <a:r>
              <a:rPr lang="en-US" altLang="en-US" sz="1400" baseline="0" dirty="0" err="1" smtClean="0">
                <a:latin typeface="Calibri" charset="0"/>
                <a:ea typeface="ＭＳ Ｐゴシック" charset="-128"/>
                <a:sym typeface="Calibri" charset="0"/>
              </a:rPr>
              <a:t>wp</a:t>
            </a:r>
            <a:r>
              <a:rPr lang="en-US" altLang="en-US" sz="1400" baseline="0" dirty="0" smtClean="0">
                <a:latin typeface="Calibri" charset="0"/>
                <a:ea typeface="ＭＳ Ｐゴシック" charset="-128"/>
                <a:sym typeface="Calibri" charset="0"/>
              </a:rPr>
              <a:t>-content/uploads/2013/09/</a:t>
            </a:r>
            <a:r>
              <a:rPr lang="en-US" altLang="en-US" sz="1400" baseline="0" dirty="0" err="1" smtClean="0">
                <a:latin typeface="Calibri" charset="0"/>
                <a:ea typeface="ＭＳ Ｐゴシック" charset="-128"/>
                <a:sym typeface="Calibri" charset="0"/>
              </a:rPr>
              <a:t>changes.jpg</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005180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Rot="1" noChangeAspect="1" noChangeArrowheads="1" noTextEdit="1"/>
          </p:cNvSpPr>
          <p:nvPr>
            <p:ph type="sldImg"/>
          </p:nvPr>
        </p:nvSpPr>
        <p:spPr>
          <a:solidFill>
            <a:srgbClr val="FFFFFF"/>
          </a:solidFill>
          <a:ln/>
        </p:spPr>
      </p:sp>
      <p:sp>
        <p:nvSpPr>
          <p:cNvPr id="8294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charset="0"/>
                <a:ea typeface="ＭＳ Ｐゴシック" charset="-128"/>
                <a:sym typeface="Calibri" charset="0"/>
              </a:rPr>
              <a:t>In April we had you read the brief description of the standards for mathematical practice in the CCSSM as well as the description of the science and engineering practices in the NGSS.  We considered where in the practices we could see evidence of the characteristics/ attributes we had identified as being important for ideal math or science learners.  </a:t>
            </a:r>
          </a:p>
          <a:p>
            <a:pPr eaLnBrk="1" hangingPunct="1"/>
            <a:r>
              <a:rPr lang="en-US" altLang="en-US">
                <a:solidFill>
                  <a:srgbClr val="000000"/>
                </a:solidFill>
                <a:latin typeface="Calibri" charset="0"/>
                <a:ea typeface="ＭＳ Ｐゴシック" charset="-128"/>
                <a:sym typeface="Calibri" charset="0"/>
              </a:rPr>
              <a:t>We considered the question: What do these math and science practices mean for our future teaching?</a:t>
            </a:r>
          </a:p>
          <a:p>
            <a:pPr eaLnBrk="1" hangingPunct="1"/>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Today, we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d like to take a deeper look at the science and engineering practices in order to develop a better understanding of what those practices might look like in the classroom.  We</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ve printed the chapter from this frameworks document on the first dimension of the NGSS, the science and engineering practices and want to take a closer look at what these might look like.  The other two dimensions are the cross-cutting concepts and the disciplinary core ideas.  You</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ll receive copies of the NGSS this week also, but we want to focus on how the description of how these practices develop K-12 so you can think about how to implement practices at your own grade level.  </a:t>
            </a: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959489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Rot="1" noChangeAspect="1" noChangeArrowheads="1" noTextEdit="1"/>
          </p:cNvSpPr>
          <p:nvPr>
            <p:ph type="sldImg"/>
          </p:nvPr>
        </p:nvSpPr>
        <p:spPr>
          <a:solidFill>
            <a:srgbClr val="FFFFFF"/>
          </a:solidFill>
          <a:ln/>
        </p:spPr>
      </p:sp>
      <p:sp>
        <p:nvSpPr>
          <p:cNvPr id="849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Calibri" charset="0"/>
                <a:ea typeface="ＭＳ Ｐゴシック" charset="-128"/>
                <a:sym typeface="Calibri" charset="0"/>
              </a:rPr>
              <a:t>Why focus on the science and engineering practices?  </a:t>
            </a:r>
          </a:p>
          <a:p>
            <a:pPr eaLnBrk="1" hangingPunct="1"/>
            <a:r>
              <a:rPr lang="en-US" altLang="en-US" dirty="0">
                <a:latin typeface="Calibri" charset="0"/>
                <a:ea typeface="ＭＳ Ｐゴシック" charset="-128"/>
                <a:sym typeface="Calibri" charset="0"/>
              </a:rPr>
              <a:t>1) Lessens the tendency to reduce scientific practice to a single set of procedures.  This can lead to a focus on experimental investigation at the expense of other important aspects of the way scientists and engineers do business- such as modeling, critique, and communication.  Experimental procedures are often taught in isolation- becoming the aims of instruction rather than a means of developing conceptual understanding.</a:t>
            </a:r>
          </a:p>
          <a:p>
            <a:pPr eaLnBrk="1" hangingPunct="1"/>
            <a:r>
              <a:rPr lang="en-US" altLang="en-US" dirty="0">
                <a:latin typeface="Calibri" charset="0"/>
                <a:ea typeface="ＭＳ Ｐゴシック" charset="-128"/>
                <a:sym typeface="Calibri" charset="0"/>
              </a:rPr>
              <a:t>2) Avoids the misconception there is one distinctive approach to all </a:t>
            </a:r>
            <a:r>
              <a:rPr lang="en-US" altLang="en-US" dirty="0" smtClean="0">
                <a:latin typeface="Calibri" charset="0"/>
                <a:ea typeface="ＭＳ Ｐゴシック" charset="-128"/>
                <a:sym typeface="Calibri" charset="0"/>
              </a:rPr>
              <a:t>sciences, </a:t>
            </a:r>
            <a:r>
              <a:rPr lang="en-US" altLang="en-US" dirty="0">
                <a:latin typeface="Calibri" charset="0"/>
                <a:ea typeface="ＭＳ Ｐゴシック" charset="-128"/>
                <a:sym typeface="Calibri" charset="0"/>
              </a:rPr>
              <a:t>a single scientific method.  In reality, practicing scientists employ a broad spectrum of methods.</a:t>
            </a:r>
          </a:p>
          <a:p>
            <a:pPr eaLnBrk="1" hangingPunct="1"/>
            <a:r>
              <a:rPr lang="en-US" altLang="en-US" dirty="0">
                <a:latin typeface="Calibri" charset="0"/>
                <a:ea typeface="ＭＳ Ｐゴシック" charset="-128"/>
                <a:sym typeface="Calibri" charset="0"/>
              </a:rPr>
              <a:t>3) Focus is on important practices, such as modeling, developing explanations, and engaging in critique and evaluation that have often been underemphasized.  Traditionally, K-12 science education has paid little attention to the role of critique in science.  However, as all ideas in science are evaluated against alternative explanations and compared with evidence, acceptance of an explanation is ultimately an assessment of what data are reliable and relevant and a decision about which explanation is the most satisfactory.  Knowing why the wrong answer is wrong can help secure a deeper and stronger understanding of why the right answer is right.</a:t>
            </a:r>
          </a:p>
        </p:txBody>
      </p:sp>
    </p:spTree>
    <p:extLst>
      <p:ext uri="{BB962C8B-B14F-4D97-AF65-F5344CB8AC3E}">
        <p14:creationId xmlns:p14="http://schemas.microsoft.com/office/powerpoint/2010/main" val="1477106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Rot="1" noChangeAspect="1" noChangeArrowheads="1" noTextEdit="1"/>
          </p:cNvSpPr>
          <p:nvPr>
            <p:ph type="sldImg"/>
          </p:nvPr>
        </p:nvSpPr>
        <p:spPr>
          <a:solidFill>
            <a:srgbClr val="FFFFFF"/>
          </a:solidFill>
          <a:ln/>
        </p:spPr>
      </p:sp>
      <p:sp>
        <p:nvSpPr>
          <p:cNvPr id="870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dirty="0" smtClean="0">
                <a:solidFill>
                  <a:srgbClr val="000000"/>
                </a:solidFill>
                <a:latin typeface="Calibri" charset="0"/>
                <a:ea typeface="ＭＳ Ｐゴシック" charset="-128"/>
                <a:sym typeface="Calibri" charset="0"/>
              </a:rPr>
              <a:t>Participants</a:t>
            </a:r>
            <a:r>
              <a:rPr lang="en-US" altLang="en-US" baseline="0" dirty="0" smtClean="0">
                <a:solidFill>
                  <a:srgbClr val="000000"/>
                </a:solidFill>
                <a:latin typeface="Calibri" charset="0"/>
                <a:ea typeface="ＭＳ Ｐゴシック" charset="-128"/>
                <a:sym typeface="Calibri" charset="0"/>
              </a:rPr>
              <a:t> n</a:t>
            </a:r>
            <a:r>
              <a:rPr lang="en-US" altLang="en-US" dirty="0" smtClean="0">
                <a:solidFill>
                  <a:srgbClr val="000000"/>
                </a:solidFill>
                <a:latin typeface="Calibri" charset="0"/>
                <a:ea typeface="ＭＳ Ｐゴシック" charset="-128"/>
                <a:sym typeface="Calibri" charset="0"/>
              </a:rPr>
              <a:t>umber </a:t>
            </a:r>
            <a:r>
              <a:rPr lang="en-US" altLang="en-US" dirty="0">
                <a:solidFill>
                  <a:srgbClr val="000000"/>
                </a:solidFill>
                <a:latin typeface="Calibri" charset="0"/>
                <a:ea typeface="ＭＳ Ｐゴシック" charset="-128"/>
                <a:sym typeface="Calibri" charset="0"/>
              </a:rPr>
              <a:t>off from 1-4.</a:t>
            </a:r>
          </a:p>
          <a:p>
            <a:pPr marL="39688" eaLnBrk="1" hangingPunct="1"/>
            <a:r>
              <a:rPr lang="en-US" altLang="en-US" dirty="0">
                <a:solidFill>
                  <a:srgbClr val="000000"/>
                </a:solidFill>
                <a:latin typeface="Calibri" charset="0"/>
                <a:ea typeface="ＭＳ Ｐゴシック" charset="-128"/>
                <a:sym typeface="Calibri" charset="0"/>
              </a:rPr>
              <a:t>Move to a table for your number</a:t>
            </a:r>
            <a:r>
              <a:rPr lang="en-US" altLang="en-US" dirty="0" smtClean="0">
                <a:solidFill>
                  <a:srgbClr val="000000"/>
                </a:solidFill>
                <a:latin typeface="Calibri" charset="0"/>
                <a:ea typeface="ＭＳ Ｐゴシック" charset="-128"/>
                <a:sym typeface="Calibri" charset="0"/>
              </a:rPr>
              <a:t>.</a:t>
            </a:r>
          </a:p>
          <a:p>
            <a:pPr marL="39688" eaLnBrk="1" hangingPunct="1"/>
            <a:r>
              <a:rPr lang="en-US" altLang="en-US" dirty="0" smtClean="0">
                <a:solidFill>
                  <a:srgbClr val="000000"/>
                </a:solidFill>
                <a:latin typeface="Calibri" charset="0"/>
                <a:ea typeface="ＭＳ Ｐゴシック" charset="-128"/>
                <a:sym typeface="Calibri" charset="0"/>
              </a:rPr>
              <a:t>Follow</a:t>
            </a:r>
            <a:r>
              <a:rPr lang="en-US" altLang="en-US" baseline="0" dirty="0" smtClean="0">
                <a:solidFill>
                  <a:srgbClr val="000000"/>
                </a:solidFill>
                <a:latin typeface="Calibri" charset="0"/>
                <a:ea typeface="ＭＳ Ｐゴシック" charset="-128"/>
                <a:sym typeface="Calibri" charset="0"/>
              </a:rPr>
              <a:t> the protocol.</a:t>
            </a:r>
            <a:endParaRPr lang="en-US" altLang="en-US" dirty="0">
              <a:solidFill>
                <a:srgbClr val="000000"/>
              </a:solidFill>
              <a:latin typeface="Calibri" charset="0"/>
              <a:ea typeface="ＭＳ Ｐゴシック" charset="-128"/>
              <a:sym typeface="Calibri" charset="0"/>
            </a:endParaRPr>
          </a:p>
          <a:p>
            <a:pPr marL="39688" eaLnBrk="1" hangingPunct="1"/>
            <a:r>
              <a:rPr lang="en-US" altLang="en-US" dirty="0">
                <a:solidFill>
                  <a:srgbClr val="000000"/>
                </a:solidFill>
                <a:latin typeface="Calibri" charset="0"/>
                <a:ea typeface="ＭＳ Ｐゴシック" charset="-128"/>
                <a:sym typeface="Calibri" charset="0"/>
              </a:rPr>
              <a:t>#1) Read Practices 1 and 2, pages 54-59.</a:t>
            </a:r>
          </a:p>
          <a:p>
            <a:pPr marL="39688" eaLnBrk="1" hangingPunct="1"/>
            <a:r>
              <a:rPr lang="en-US" altLang="en-US" dirty="0">
                <a:solidFill>
                  <a:srgbClr val="000000"/>
                </a:solidFill>
                <a:latin typeface="Calibri" charset="0"/>
                <a:ea typeface="ＭＳ Ｐゴシック" charset="-128"/>
                <a:sym typeface="Calibri" charset="0"/>
              </a:rPr>
              <a:t>#2) Read Practices 3 and 4, pages 59-63.</a:t>
            </a:r>
          </a:p>
          <a:p>
            <a:pPr marL="39688" eaLnBrk="1" hangingPunct="1"/>
            <a:r>
              <a:rPr lang="en-US" altLang="en-US" dirty="0">
                <a:solidFill>
                  <a:srgbClr val="000000"/>
                </a:solidFill>
                <a:latin typeface="Calibri" charset="0"/>
                <a:ea typeface="ＭＳ Ｐゴシック" charset="-128"/>
                <a:sym typeface="Calibri" charset="0"/>
              </a:rPr>
              <a:t>#3) Read Practices 5 and 6, pages 64-70.</a:t>
            </a:r>
          </a:p>
          <a:p>
            <a:pPr marL="39688" eaLnBrk="1" hangingPunct="1"/>
            <a:r>
              <a:rPr lang="en-US" altLang="en-US" dirty="0">
                <a:solidFill>
                  <a:srgbClr val="000000"/>
                </a:solidFill>
                <a:latin typeface="Calibri" charset="0"/>
                <a:ea typeface="ＭＳ Ｐゴシック" charset="-128"/>
                <a:sym typeface="Calibri" charset="0"/>
              </a:rPr>
              <a:t>#4) Read Practices 7 and 8, pages 71-77.</a:t>
            </a:r>
          </a:p>
          <a:p>
            <a:pPr marL="39688" eaLnBrk="1" hangingPunct="1"/>
            <a:r>
              <a:rPr lang="en-US" altLang="en-US" dirty="0">
                <a:solidFill>
                  <a:srgbClr val="000000"/>
                </a:solidFill>
                <a:latin typeface="Calibri" charset="0"/>
                <a:ea typeface="ＭＳ Ｐゴシック" charset="-128"/>
                <a:sym typeface="Calibri" charset="0"/>
              </a:rPr>
              <a:t>As you read the practices, note important ideas for instruction in the </a:t>
            </a:r>
            <a:r>
              <a:rPr lang="en-US" altLang="en-US" dirty="0" smtClean="0">
                <a:solidFill>
                  <a:srgbClr val="000000"/>
                </a:solidFill>
                <a:latin typeface="Calibri" charset="0"/>
                <a:ea typeface="ＭＳ Ｐゴシック" charset="-128"/>
                <a:sym typeface="Calibri" charset="0"/>
              </a:rPr>
              <a:t>su</a:t>
            </a:r>
            <a:r>
              <a:rPr lang="en-US" altLang="en-US" baseline="0" dirty="0" smtClean="0">
                <a:solidFill>
                  <a:srgbClr val="000000"/>
                </a:solidFill>
                <a:latin typeface="Calibri" charset="0"/>
                <a:ea typeface="ＭＳ Ｐゴシック" charset="-128"/>
                <a:sym typeface="Calibri" charset="0"/>
              </a:rPr>
              <a:t>mmary page.</a:t>
            </a:r>
            <a:endParaRPr lang="en-US" altLang="en-US" dirty="0">
              <a:solidFill>
                <a:srgbClr val="000000"/>
              </a:solidFill>
              <a:latin typeface="Calibri" charset="0"/>
              <a:ea typeface="ＭＳ Ｐゴシック" charset="-128"/>
              <a:sym typeface="Calibri" charset="0"/>
            </a:endParaRPr>
          </a:p>
          <a:p>
            <a:pPr marL="39688" eaLnBrk="1" hangingPunct="1"/>
            <a:r>
              <a:rPr lang="en-US" altLang="en-US" dirty="0">
                <a:solidFill>
                  <a:srgbClr val="000000"/>
                </a:solidFill>
                <a:latin typeface="Calibri" charset="0"/>
                <a:ea typeface="ＭＳ Ｐゴシック" charset="-128"/>
                <a:sym typeface="Calibri" charset="0"/>
              </a:rPr>
              <a:t>Discuss practices with table group and record  additional ideas</a:t>
            </a:r>
            <a:r>
              <a:rPr lang="en-US" altLang="en-US" dirty="0" smtClean="0">
                <a:solidFill>
                  <a:srgbClr val="000000"/>
                </a:solidFill>
                <a:latin typeface="Calibri" charset="0"/>
                <a:ea typeface="ＭＳ Ｐゴシック" charset="-128"/>
                <a:sym typeface="Calibri" charset="0"/>
              </a:rPr>
              <a:t>.</a:t>
            </a:r>
          </a:p>
          <a:p>
            <a:pPr marL="39688" eaLnBrk="1" hangingPunct="1"/>
            <a:endParaRPr lang="en-US" altLang="en-US" dirty="0" smtClean="0">
              <a:solidFill>
                <a:srgbClr val="000000"/>
              </a:solidFill>
              <a:latin typeface="Calibri" charset="0"/>
              <a:ea typeface="ＭＳ Ｐゴシック" charset="-128"/>
              <a:sym typeface="Calibri" charset="0"/>
            </a:endParaRPr>
          </a:p>
          <a:p>
            <a:pPr marL="39688" eaLnBrk="1" hangingPunct="1"/>
            <a:r>
              <a:rPr lang="en-US" altLang="en-US" dirty="0" smtClean="0">
                <a:solidFill>
                  <a:srgbClr val="000000"/>
                </a:solidFill>
                <a:latin typeface="Calibri" charset="0"/>
                <a:ea typeface="ＭＳ Ｐゴシック" charset="-128"/>
                <a:sym typeface="Calibri" charset="0"/>
              </a:rPr>
              <a:t>Photo Credit</a:t>
            </a:r>
          </a:p>
          <a:p>
            <a:pPr marL="39688" eaLnBrk="1" hangingPunct="1"/>
            <a:r>
              <a:rPr lang="en-US" altLang="en-US" dirty="0" err="1" smtClean="0">
                <a:solidFill>
                  <a:srgbClr val="000000"/>
                </a:solidFill>
                <a:latin typeface="Calibri" charset="0"/>
                <a:ea typeface="ＭＳ Ｐゴシック" charset="-128"/>
                <a:sym typeface="Calibri" charset="0"/>
              </a:rPr>
              <a:t>Pixabay</a:t>
            </a:r>
            <a:endParaRPr lang="en-US" altLang="en-US" dirty="0" smtClean="0">
              <a:solidFill>
                <a:srgbClr val="000000"/>
              </a:solidFill>
              <a:latin typeface="Calibri" charset="0"/>
              <a:ea typeface="ＭＳ Ｐゴシック" charset="-128"/>
              <a:sym typeface="Calibri" charset="0"/>
            </a:endParaRPr>
          </a:p>
          <a:p>
            <a:pPr marL="39688" eaLnBrk="1" hangingPunct="1"/>
            <a:r>
              <a:rPr lang="en-US" altLang="en-US" dirty="0" smtClean="0">
                <a:solidFill>
                  <a:srgbClr val="000000"/>
                </a:solidFill>
                <a:latin typeface="Calibri" charset="0"/>
                <a:ea typeface="ＭＳ Ｐゴシック" charset="-128"/>
                <a:sym typeface="Calibri" charset="0"/>
              </a:rPr>
              <a:t>No</a:t>
            </a:r>
            <a:r>
              <a:rPr lang="en-US" altLang="en-US" baseline="0" dirty="0" smtClean="0">
                <a:solidFill>
                  <a:srgbClr val="000000"/>
                </a:solidFill>
                <a:latin typeface="Calibri" charset="0"/>
                <a:ea typeface="ＭＳ Ｐゴシック" charset="-128"/>
                <a:sym typeface="Calibri" charset="0"/>
              </a:rPr>
              <a:t> attribution necessary</a:t>
            </a:r>
          </a:p>
          <a:p>
            <a:pPr marL="39688" eaLnBrk="1" hangingPunct="1"/>
            <a:endParaRPr lang="en-US" altLang="en-US" dirty="0">
              <a:solidFill>
                <a:srgbClr val="000000"/>
              </a:solidFill>
              <a:latin typeface="Calibri" charset="0"/>
              <a:ea typeface="ＭＳ Ｐゴシック" charset="-128"/>
              <a:sym typeface="Calibri" charset="0"/>
            </a:endParaRPr>
          </a:p>
          <a:p>
            <a:pPr marL="39688" eaLnBrk="1" hangingPunct="1"/>
            <a:endParaRPr lang="en-US" altLang="en-US" dirty="0">
              <a:solidFill>
                <a:srgbClr val="000000"/>
              </a:solidFill>
              <a:latin typeface="Calibri" charset="0"/>
              <a:ea typeface="ＭＳ Ｐゴシック" charset="-128"/>
              <a:sym typeface="Calibri" charset="0"/>
            </a:endParaRPr>
          </a:p>
          <a:p>
            <a:pPr marL="39688" eaLnBrk="1" hangingPunct="1"/>
            <a:endParaRPr lang="en-US" altLang="en-US" dirty="0">
              <a:solidFill>
                <a:srgbClr val="000000"/>
              </a:solidFill>
              <a:latin typeface="Calibri" charset="0"/>
              <a:ea typeface="ＭＳ Ｐゴシック" charset="-128"/>
              <a:sym typeface="Calibri" charset="0"/>
            </a:endParaRPr>
          </a:p>
          <a:p>
            <a:pPr marL="39688" eaLnBrk="1" hangingPunct="1"/>
            <a:endParaRPr lang="en-US" altLang="en-US" dirty="0">
              <a:latin typeface="Lucida Grande" charset="0"/>
              <a:ea typeface="ＭＳ Ｐゴシック" charset="-128"/>
              <a:sym typeface="Lucida Grande" charset="0"/>
            </a:endParaRPr>
          </a:p>
        </p:txBody>
      </p:sp>
    </p:spTree>
    <p:extLst>
      <p:ext uri="{BB962C8B-B14F-4D97-AF65-F5344CB8AC3E}">
        <p14:creationId xmlns:p14="http://schemas.microsoft.com/office/powerpoint/2010/main" val="8172802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Rot="1" noChangeAspect="1" noChangeArrowheads="1" noTextEdit="1"/>
          </p:cNvSpPr>
          <p:nvPr>
            <p:ph type="sldImg"/>
          </p:nvPr>
        </p:nvSpPr>
        <p:spPr>
          <a:solidFill>
            <a:srgbClr val="FFFFFF"/>
          </a:solidFill>
          <a:ln/>
        </p:spPr>
      </p:sp>
      <p:sp>
        <p:nvSpPr>
          <p:cNvPr id="890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Calibri" charset="0"/>
                <a:ea typeface="ＭＳ Ｐゴシック" charset="-128"/>
                <a:sym typeface="Calibri" charset="0"/>
              </a:rPr>
              <a:t>As you proceed through your week, keep calm, and pay attention to the math or science and engineering </a:t>
            </a:r>
            <a:r>
              <a:rPr lang="en-US" altLang="en-US" dirty="0" smtClean="0">
                <a:latin typeface="Calibri" charset="0"/>
                <a:ea typeface="ＭＳ Ｐゴシック" charset="-128"/>
                <a:sym typeface="Calibri" charset="0"/>
              </a:rPr>
              <a:t>practices </a:t>
            </a:r>
            <a:r>
              <a:rPr lang="en-US" altLang="en-US" dirty="0">
                <a:latin typeface="Calibri" charset="0"/>
                <a:ea typeface="ＭＳ Ｐゴシック" charset="-128"/>
                <a:sym typeface="Calibri" charset="0"/>
              </a:rPr>
              <a:t>modeled by your facilitators in your content room.  </a:t>
            </a:r>
            <a:endParaRPr lang="en-US" altLang="en-US" dirty="0" smtClean="0">
              <a:latin typeface="Calibri" charset="0"/>
              <a:ea typeface="ＭＳ Ｐゴシック" charset="-128"/>
              <a:sym typeface="Calibri" charset="0"/>
            </a:endParaRPr>
          </a:p>
          <a:p>
            <a:pPr eaLnBrk="1" hangingPunct="1"/>
            <a:endParaRPr lang="en-US" altLang="en-US" dirty="0" smtClean="0">
              <a:latin typeface="Calibri" charset="0"/>
              <a:ea typeface="ＭＳ Ｐゴシック" charset="-128"/>
              <a:sym typeface="Calibri" charset="0"/>
            </a:endParaRPr>
          </a:p>
          <a:p>
            <a:pPr eaLnBrk="1" hangingPunct="1"/>
            <a:r>
              <a:rPr lang="en-US" altLang="en-US" dirty="0" smtClean="0">
                <a:latin typeface="Calibri" charset="0"/>
                <a:ea typeface="ＭＳ Ｐゴシック" charset="-128"/>
                <a:sym typeface="Calibri" charset="0"/>
              </a:rPr>
              <a:t>Photo Credit</a:t>
            </a:r>
          </a:p>
          <a:p>
            <a:pPr eaLnBrk="1" hangingPunct="1"/>
            <a:r>
              <a:rPr lang="en-US" altLang="en-US" dirty="0" smtClean="0">
                <a:latin typeface="Calibri" charset="0"/>
                <a:ea typeface="ＭＳ Ｐゴシック" charset="-128"/>
                <a:sym typeface="Calibri" charset="0"/>
              </a:rPr>
              <a:t>Please Pay Attention/</a:t>
            </a:r>
            <a:r>
              <a:rPr lang="en-US" altLang="en-US" baseline="0" dirty="0" smtClean="0">
                <a:latin typeface="Calibri" charset="0"/>
                <a:ea typeface="ＭＳ Ｐゴシック" charset="-128"/>
                <a:sym typeface="Calibri" charset="0"/>
              </a:rPr>
              <a:t> </a:t>
            </a:r>
            <a:r>
              <a:rPr lang="en-US" altLang="en-US" dirty="0" smtClean="0">
                <a:latin typeface="Calibri" charset="0"/>
                <a:ea typeface="ＭＳ Ｐゴシック" charset="-128"/>
                <a:sym typeface="Calibri" charset="0"/>
              </a:rPr>
              <a:t>Tau</a:t>
            </a:r>
            <a:r>
              <a:rPr lang="en-US" altLang="en-US" baseline="0" dirty="0" smtClean="0">
                <a:latin typeface="Calibri" charset="0"/>
                <a:ea typeface="ＭＳ Ｐゴシック" charset="-128"/>
                <a:sym typeface="Calibri" charset="0"/>
              </a:rPr>
              <a:t> Zero https://</a:t>
            </a:r>
            <a:r>
              <a:rPr lang="en-US" altLang="en-US" baseline="0" dirty="0" err="1" smtClean="0">
                <a:latin typeface="Calibri" charset="0"/>
                <a:ea typeface="ＭＳ Ｐゴシック" charset="-128"/>
                <a:sym typeface="Calibri" charset="0"/>
              </a:rPr>
              <a:t>www.flickr.com</a:t>
            </a:r>
            <a:r>
              <a:rPr lang="en-US" altLang="en-US" baseline="0" dirty="0" smtClean="0">
                <a:latin typeface="Calibri" charset="0"/>
                <a:ea typeface="ＭＳ Ｐゴシック" charset="-128"/>
                <a:sym typeface="Calibri" charset="0"/>
              </a:rPr>
              <a:t>/photos/</a:t>
            </a:r>
            <a:r>
              <a:rPr lang="en-US" altLang="en-US" baseline="0" dirty="0" err="1" smtClean="0">
                <a:latin typeface="Calibri" charset="0"/>
                <a:ea typeface="ＭＳ Ｐゴシック" charset="-128"/>
                <a:sym typeface="Calibri" charset="0"/>
              </a:rPr>
              <a:t>t_zero</a:t>
            </a:r>
            <a:r>
              <a:rPr lang="en-US" altLang="en-US" baseline="0" dirty="0" smtClean="0">
                <a:latin typeface="Calibri" charset="0"/>
                <a:ea typeface="ＭＳ Ｐゴシック" charset="-128"/>
                <a:sym typeface="Calibri" charset="0"/>
              </a:rPr>
              <a:t>// November 3, 2010</a:t>
            </a:r>
          </a:p>
          <a:p>
            <a:pPr eaLnBrk="1" hangingPunct="1"/>
            <a:r>
              <a:rPr lang="en-US" altLang="en-US" baseline="0" dirty="0" smtClean="0">
                <a:latin typeface="Calibri" charset="0"/>
                <a:ea typeface="ＭＳ Ｐゴシック" charset="-128"/>
                <a:sym typeface="Calibri" charset="0"/>
              </a:rPr>
              <a:t>Photo URL https://</a:t>
            </a:r>
            <a:r>
              <a:rPr lang="en-US" altLang="en-US" baseline="0" dirty="0" err="1" smtClean="0">
                <a:latin typeface="Calibri" charset="0"/>
                <a:ea typeface="ＭＳ Ｐゴシック" charset="-128"/>
                <a:sym typeface="Calibri" charset="0"/>
              </a:rPr>
              <a:t>www.flickr.com</a:t>
            </a:r>
            <a:r>
              <a:rPr lang="en-US" altLang="en-US" baseline="0" dirty="0" smtClean="0">
                <a:latin typeface="Calibri" charset="0"/>
                <a:ea typeface="ＭＳ Ｐゴシック" charset="-128"/>
                <a:sym typeface="Calibri" charset="0"/>
              </a:rPr>
              <a:t>/photos/</a:t>
            </a:r>
            <a:r>
              <a:rPr lang="en-US" altLang="en-US" baseline="0" dirty="0" err="1" smtClean="0">
                <a:latin typeface="Calibri" charset="0"/>
                <a:ea typeface="ＭＳ Ｐゴシック" charset="-128"/>
                <a:sym typeface="Calibri" charset="0"/>
              </a:rPr>
              <a:t>t_zero</a:t>
            </a:r>
            <a:r>
              <a:rPr lang="en-US" altLang="en-US" baseline="0" dirty="0" smtClean="0">
                <a:latin typeface="Calibri" charset="0"/>
                <a:ea typeface="ＭＳ Ｐゴシック" charset="-128"/>
                <a:sym typeface="Calibri" charset="0"/>
              </a:rPr>
              <a:t>/5144560440</a:t>
            </a:r>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724360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Grp="1" noRot="1" noChangeAspect="1" noChangeArrowheads="1" noTextEdit="1"/>
          </p:cNvSpPr>
          <p:nvPr>
            <p:ph type="sldImg"/>
          </p:nvPr>
        </p:nvSpPr>
        <p:spPr>
          <a:solidFill>
            <a:srgbClr val="FFFFFF"/>
          </a:solidFill>
          <a:ln/>
        </p:spPr>
      </p:sp>
      <p:sp>
        <p:nvSpPr>
          <p:cNvPr id="9318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ve</a:t>
            </a:r>
            <a:r>
              <a:rPr lang="en-US" altLang="ja-JP" sz="1400" dirty="0">
                <a:latin typeface="Calibri" charset="0"/>
                <a:ea typeface="ＭＳ Ｐゴシック" charset="-128"/>
                <a:sym typeface="Calibri" charset="0"/>
              </a:rPr>
              <a:t> focused a lot on the different interactions between students and teachers in the classroom as described in the new standards.  Implementing the new standards will require that we establish new expectations for the role of teachers and students in the classroom.  Research tells us the interactions that occur at the classroom level have the highest impact on student achievement</a:t>
            </a:r>
            <a:r>
              <a:rPr lang="en-US" altLang="ja-JP" sz="1400" dirty="0" smtClean="0">
                <a:latin typeface="Calibri" charset="0"/>
                <a:ea typeface="ＭＳ Ｐゴシック" charset="-128"/>
                <a:sym typeface="Calibri" charset="0"/>
              </a:rPr>
              <a:t>.</a:t>
            </a:r>
          </a:p>
          <a:p>
            <a:pPr eaLnBrk="1" hangingPunct="1"/>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The Venn Diagram can be found at this link</a:t>
            </a:r>
            <a:r>
              <a:rPr lang="en-US" altLang="en-US" sz="1400" baseline="0" dirty="0" smtClean="0">
                <a:latin typeface="Calibri" charset="0"/>
                <a:ea typeface="ＭＳ Ｐゴシック" charset="-128"/>
                <a:sym typeface="Calibri" charset="0"/>
              </a:rPr>
              <a:t> http://</a:t>
            </a:r>
            <a:r>
              <a:rPr lang="en-US" altLang="en-US" sz="1400" baseline="0" dirty="0" err="1" smtClean="0">
                <a:latin typeface="Calibri" charset="0"/>
                <a:ea typeface="ＭＳ Ｐゴシック" charset="-128"/>
                <a:sym typeface="Calibri" charset="0"/>
              </a:rPr>
              <a:t>blogs.edweek.org</a:t>
            </a:r>
            <a:r>
              <a:rPr lang="en-US" altLang="en-US" sz="1400" baseline="0" dirty="0" smtClean="0">
                <a:latin typeface="Calibri" charset="0"/>
                <a:ea typeface="ＭＳ Ｐゴシック" charset="-128"/>
                <a:sym typeface="Calibri" charset="0"/>
              </a:rPr>
              <a:t>/</a:t>
            </a:r>
            <a:r>
              <a:rPr lang="en-US" altLang="en-US" sz="1400" baseline="0" dirty="0" err="1" smtClean="0">
                <a:latin typeface="Calibri" charset="0"/>
                <a:ea typeface="ＭＳ Ｐゴシック" charset="-128"/>
                <a:sym typeface="Calibri" charset="0"/>
              </a:rPr>
              <a:t>edweek</a:t>
            </a:r>
            <a:r>
              <a:rPr lang="en-US" altLang="en-US" sz="1400" baseline="0" dirty="0" smtClean="0">
                <a:latin typeface="Calibri" charset="0"/>
                <a:ea typeface="ＭＳ Ｐゴシック" charset="-128"/>
                <a:sym typeface="Calibri" charset="0"/>
              </a:rPr>
              <a:t>/curriculum/VennDiagram%20standards%20final.jpg and is the work of Tina </a:t>
            </a:r>
            <a:r>
              <a:rPr lang="en-US" altLang="en-US" sz="1400" baseline="0" dirty="0" err="1" smtClean="0">
                <a:latin typeface="Calibri" charset="0"/>
                <a:ea typeface="ＭＳ Ｐゴシック" charset="-128"/>
                <a:sym typeface="Calibri" charset="0"/>
              </a:rPr>
              <a:t>Cheuk</a:t>
            </a:r>
            <a:r>
              <a:rPr lang="en-US" altLang="en-US" sz="1400" baseline="0" dirty="0" smtClean="0">
                <a:latin typeface="Calibri" charset="0"/>
                <a:ea typeface="ＭＳ Ｐゴシック" charset="-128"/>
                <a:sym typeface="Calibri" charset="0"/>
              </a:rPr>
              <a:t>, Project Manager, from the Understanding Language Group at Stanford University organized the standards in this way as they made more sense to her.</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775279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Grp="1" noRot="1" noChangeAspect="1" noChangeArrowheads="1" noTextEdit="1"/>
          </p:cNvSpPr>
          <p:nvPr>
            <p:ph type="sldImg"/>
          </p:nvPr>
        </p:nvSpPr>
        <p:spPr>
          <a:solidFill>
            <a:srgbClr val="FFFFFF"/>
          </a:solidFill>
          <a:ln/>
        </p:spPr>
      </p:sp>
      <p:sp>
        <p:nvSpPr>
          <p:cNvPr id="9523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Many of you may recognize this diagram from our work together on learning progressions in April.  If you</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ve</a:t>
            </a:r>
            <a:r>
              <a:rPr lang="en-US" altLang="ja-JP" sz="1400" dirty="0">
                <a:latin typeface="Calibri" charset="0"/>
                <a:ea typeface="ＭＳ Ｐゴシック" charset="-128"/>
                <a:sym typeface="Calibri" charset="0"/>
              </a:rPr>
              <a:t> not constructed a learning progression for a curricular unit before, hang tight until tomorrow when you</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spend some time thinking a unit of math or science instruction.  The reason we use learning progressions is to think about how to break down the big idea in a unit of instruction into smaller, more digestible, lesson sized chunks. It</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s important to do the thinking to break down a big idea into it</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s constituent parts for ourselves as it makes it easier to do so for students.  A learning progression can also serve as a framework for collecting evidence of student understanding, but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talk more about </a:t>
            </a:r>
            <a:r>
              <a:rPr lang="en-US" altLang="ja-JP" sz="1400" dirty="0" smtClean="0">
                <a:latin typeface="Calibri" charset="0"/>
                <a:ea typeface="ＭＳ Ｐゴシック" charset="-128"/>
                <a:sym typeface="Calibri" charset="0"/>
              </a:rPr>
              <a:t>that</a:t>
            </a:r>
            <a:r>
              <a:rPr lang="en-US" altLang="ja-JP" sz="1400" baseline="0" dirty="0" smtClean="0">
                <a:latin typeface="Calibri" charset="0"/>
                <a:ea typeface="ＭＳ Ｐゴシック" charset="-128"/>
                <a:sym typeface="Calibri" charset="0"/>
              </a:rPr>
              <a:t> later in the week</a:t>
            </a:r>
            <a:r>
              <a:rPr lang="en-US" altLang="ja-JP" sz="1400" dirty="0" smtClean="0">
                <a:latin typeface="Calibri" charset="0"/>
                <a:ea typeface="ＭＳ Ｐゴシック" charset="-128"/>
                <a:sym typeface="Calibri" charset="0"/>
              </a:rPr>
              <a:t>.  </a:t>
            </a:r>
            <a:endParaRPr lang="en-US" altLang="ja-JP" sz="1400" dirty="0">
              <a:latin typeface="Calibri" charset="0"/>
              <a:ea typeface="ＭＳ Ｐゴシック" charset="-128"/>
              <a:sym typeface="Calibri" charset="0"/>
            </a:endParaRPr>
          </a:p>
          <a:p>
            <a:pPr eaLnBrk="1" hangingPunct="1"/>
            <a:endParaRPr lang="en-US" altLang="en-US" sz="1400" dirty="0">
              <a:latin typeface="Calibri" charset="0"/>
              <a:ea typeface="ＭＳ Ｐゴシック" charset="-128"/>
              <a:sym typeface="Calibri" charset="0"/>
            </a:endParaRPr>
          </a:p>
          <a:p>
            <a:pPr eaLnBrk="1" hangingPunct="1"/>
            <a:r>
              <a:rPr lang="en-US" altLang="en-US" sz="1400" dirty="0">
                <a:latin typeface="Calibri" charset="0"/>
                <a:ea typeface="ＭＳ Ｐゴシック" charset="-128"/>
                <a:sym typeface="Calibri" charset="0"/>
              </a:rPr>
              <a:t>Let</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s focus on this lesson sized chunk for a moment. 2-4 days of instruction focused around a learning target.</a:t>
            </a:r>
          </a:p>
          <a:p>
            <a:pPr eaLnBrk="1" hangingPunct="1"/>
            <a:endParaRPr lang="en-US" altLang="en-US" sz="1400" dirty="0">
              <a:latin typeface="Calibri" charset="0"/>
              <a:ea typeface="ＭＳ Ｐゴシック" charset="-128"/>
              <a:sym typeface="Calibri" charset="0"/>
            </a:endParaRPr>
          </a:p>
          <a:p>
            <a:pPr eaLnBrk="1" hangingPunct="1"/>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2131021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noTextEdit="1"/>
          </p:cNvSpPr>
          <p:nvPr>
            <p:ph type="sldImg"/>
          </p:nvPr>
        </p:nvSpPr>
        <p:spPr>
          <a:solidFill>
            <a:srgbClr val="FFFFFF"/>
          </a:solidFill>
          <a:ln/>
        </p:spPr>
      </p:sp>
      <p:sp>
        <p:nvSpPr>
          <p:cNvPr id="593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smtClean="0">
                <a:latin typeface="Calibri" charset="0"/>
                <a:ea typeface="ＭＳ Ｐゴシック" charset="-128"/>
                <a:sym typeface="Calibri" charset="0"/>
              </a:rPr>
              <a:t>Before</a:t>
            </a:r>
            <a:r>
              <a:rPr lang="en-US" altLang="en-US" sz="1400" baseline="0" dirty="0" smtClean="0">
                <a:latin typeface="Calibri" charset="0"/>
                <a:ea typeface="ＭＳ Ｐゴシック" charset="-128"/>
                <a:sym typeface="Calibri" charset="0"/>
              </a:rPr>
              <a:t> we talk about anything else- let’s talk about what we have to celebrate!</a:t>
            </a:r>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We </a:t>
            </a:r>
            <a:r>
              <a:rPr lang="en-US" altLang="en-US" sz="1400" dirty="0">
                <a:latin typeface="Calibri" charset="0"/>
                <a:ea typeface="ＭＳ Ｐゴシック" charset="-128"/>
                <a:sym typeface="Calibri" charset="0"/>
              </a:rPr>
              <a:t>have a lot to celebrate in the 7 short months that SEISMIC has been funded.   We managed to convince you all to join us in our math science partnership and you were willing to begin that work in the middle of a remarkably busy </a:t>
            </a:r>
            <a:r>
              <a:rPr lang="en-US" altLang="en-US" sz="1400" dirty="0" smtClean="0">
                <a:latin typeface="Calibri" charset="0"/>
                <a:ea typeface="ＭＳ Ｐゴシック" charset="-128"/>
                <a:sym typeface="Calibri" charset="0"/>
              </a:rPr>
              <a:t>school </a:t>
            </a:r>
            <a:r>
              <a:rPr lang="en-US" altLang="en-US" sz="1400" dirty="0">
                <a:latin typeface="Calibri" charset="0"/>
                <a:ea typeface="ＭＳ Ｐゴシック" charset="-128"/>
                <a:sym typeface="Calibri" charset="0"/>
              </a:rPr>
              <a:t>year.  We launched SEISMIC on January 26th with our first full day Saturday workshop focused on effective instruction and collaboration.  You worked in school based PLCs for the next several months and we met again on April 27th for another full day workshop- this time focused on defining for ourselves what an ideal student learner might look like in math and science, looking at the math standards and practices, constructing learning progressions for a math unit, and thinking about the research around formative assessment.  </a:t>
            </a:r>
          </a:p>
          <a:p>
            <a:pPr eaLnBrk="1" hangingPunct="1"/>
            <a:r>
              <a:rPr lang="en-US" altLang="en-US" sz="1400" dirty="0">
                <a:latin typeface="Calibri" charset="0"/>
                <a:ea typeface="ＭＳ Ｐゴシック" charset="-128"/>
                <a:sym typeface="Calibri" charset="0"/>
              </a:rPr>
              <a:t>End of year surveys suggest so far, SEISMIC work has been invigorating and inspiring for many of you</a:t>
            </a:r>
            <a:r>
              <a:rPr lang="en-US" altLang="en-US" sz="1400" dirty="0" smtClean="0">
                <a:latin typeface="Calibri" charset="0"/>
                <a:ea typeface="ＭＳ Ｐゴシック" charset="-128"/>
                <a:sym typeface="Calibri" charset="0"/>
              </a:rPr>
              <a:t>.</a:t>
            </a:r>
          </a:p>
          <a:p>
            <a:pPr eaLnBrk="1" hangingPunct="1"/>
            <a:r>
              <a:rPr lang="en-US" altLang="en-US" sz="1400" dirty="0" smtClean="0">
                <a:latin typeface="Calibri" charset="0"/>
                <a:ea typeface="ＭＳ Ｐゴシック" charset="-128"/>
                <a:sym typeface="Calibri" charset="0"/>
              </a:rPr>
              <a:t>The comments on this slide are from all of you.</a:t>
            </a:r>
          </a:p>
          <a:p>
            <a:pPr eaLnBrk="1" hangingPunct="1"/>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Photo Credit</a:t>
            </a:r>
          </a:p>
          <a:p>
            <a:pPr eaLnBrk="1" hangingPunct="1"/>
            <a:r>
              <a:rPr lang="en-US" altLang="en-US" sz="1400" dirty="0" smtClean="0">
                <a:latin typeface="Calibri" charset="0"/>
                <a:ea typeface="ＭＳ Ｐゴシック" charset="-128"/>
                <a:sym typeface="Calibri" charset="0"/>
              </a:rPr>
              <a:t>Confetti/</a:t>
            </a:r>
            <a:r>
              <a:rPr lang="en-US" altLang="en-US" sz="1400" dirty="0" err="1" smtClean="0">
                <a:latin typeface="Calibri" charset="0"/>
                <a:ea typeface="ＭＳ Ｐゴシック" charset="-128"/>
                <a:sym typeface="Calibri" charset="0"/>
              </a:rPr>
              <a:t>ADoseOfShipBoy</a:t>
            </a:r>
            <a:r>
              <a:rPr lang="en-US" altLang="en-US" sz="1400" baseline="0" dirty="0" smtClean="0">
                <a:latin typeface="Calibri" charset="0"/>
                <a:ea typeface="ＭＳ Ｐゴシック" charset="-128"/>
                <a:sym typeface="Calibri" charset="0"/>
              </a:rPr>
              <a:t> https://</a:t>
            </a:r>
            <a:r>
              <a:rPr lang="en-US" altLang="en-US" sz="1400" baseline="0" dirty="0" err="1" smtClean="0">
                <a:latin typeface="Calibri" charset="0"/>
                <a:ea typeface="ＭＳ Ｐゴシック" charset="-128"/>
                <a:sym typeface="Calibri" charset="0"/>
              </a:rPr>
              <a:t>www.flickr.com</a:t>
            </a:r>
            <a:r>
              <a:rPr lang="en-US" altLang="en-US" sz="1400" baseline="0" dirty="0" smtClean="0">
                <a:latin typeface="Calibri" charset="0"/>
                <a:ea typeface="ＭＳ Ｐゴシック" charset="-128"/>
                <a:sym typeface="Calibri" charset="0"/>
              </a:rPr>
              <a:t>/photos/</a:t>
            </a:r>
            <a:r>
              <a:rPr lang="en-US" altLang="en-US" sz="1400" baseline="0" dirty="0" err="1" smtClean="0">
                <a:latin typeface="Calibri" charset="0"/>
                <a:ea typeface="ＭＳ Ｐゴシック" charset="-128"/>
                <a:sym typeface="Calibri" charset="0"/>
              </a:rPr>
              <a:t>adoseofshipboy</a:t>
            </a:r>
            <a:r>
              <a:rPr lang="en-US" altLang="en-US" sz="1400" baseline="0" dirty="0" smtClean="0">
                <a:latin typeface="Calibri" charset="0"/>
                <a:ea typeface="ＭＳ Ｐゴシック" charset="-128"/>
                <a:sym typeface="Calibri" charset="0"/>
              </a:rPr>
              <a:t>/August 6, 2006</a:t>
            </a:r>
          </a:p>
          <a:p>
            <a:pPr eaLnBrk="1" hangingPunct="1"/>
            <a:r>
              <a:rPr lang="en-US" altLang="en-US" sz="1400" baseline="0" dirty="0" smtClean="0">
                <a:latin typeface="Calibri" charset="0"/>
                <a:ea typeface="ＭＳ Ｐゴシック" charset="-128"/>
                <a:sym typeface="Calibri" charset="0"/>
              </a:rPr>
              <a:t>Photo URL https://</a:t>
            </a:r>
            <a:r>
              <a:rPr lang="en-US" altLang="en-US" sz="1400" baseline="0" dirty="0" err="1" smtClean="0">
                <a:latin typeface="Calibri" charset="0"/>
                <a:ea typeface="ＭＳ Ｐゴシック" charset="-128"/>
                <a:sym typeface="Calibri" charset="0"/>
              </a:rPr>
              <a:t>www.flickr.com</a:t>
            </a:r>
            <a:r>
              <a:rPr lang="en-US" altLang="en-US" sz="1400" baseline="0" dirty="0" smtClean="0">
                <a:latin typeface="Calibri" charset="0"/>
                <a:ea typeface="ＭＳ Ｐゴシック" charset="-128"/>
                <a:sym typeface="Calibri" charset="0"/>
              </a:rPr>
              <a:t>/photos/</a:t>
            </a:r>
            <a:r>
              <a:rPr lang="en-US" altLang="en-US" sz="1400" baseline="0" dirty="0" err="1" smtClean="0">
                <a:latin typeface="Calibri" charset="0"/>
                <a:ea typeface="ＭＳ Ｐゴシック" charset="-128"/>
                <a:sym typeface="Calibri" charset="0"/>
              </a:rPr>
              <a:t>adoseofshipboy</a:t>
            </a:r>
            <a:r>
              <a:rPr lang="en-US" altLang="en-US" sz="1400" baseline="0" dirty="0" smtClean="0">
                <a:latin typeface="Calibri" charset="0"/>
                <a:ea typeface="ＭＳ Ｐゴシック" charset="-128"/>
                <a:sym typeface="Calibri" charset="0"/>
              </a:rPr>
              <a:t>/216516964</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12469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Rot="1" noChangeAspect="1" noChangeArrowheads="1" noTextEdit="1"/>
          </p:cNvSpPr>
          <p:nvPr>
            <p:ph type="sldImg"/>
          </p:nvPr>
        </p:nvSpPr>
        <p:spPr>
          <a:solidFill>
            <a:srgbClr val="FFFFFF"/>
          </a:solidFill>
          <a:ln/>
        </p:spPr>
      </p:sp>
      <p:sp>
        <p:nvSpPr>
          <p:cNvPr id="972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SzPct val="125000"/>
              <a:buFont typeface="Calibri" charset="0"/>
              <a:buNone/>
            </a:pPr>
            <a:r>
              <a:rPr lang="en-US" altLang="en-US" dirty="0" smtClean="0">
                <a:solidFill>
                  <a:srgbClr val="000000"/>
                </a:solidFill>
                <a:latin typeface="Calibri" charset="0"/>
                <a:ea typeface="ＭＳ Ｐゴシック" charset="-128"/>
                <a:sym typeface="Calibri" charset="0"/>
              </a:rPr>
              <a:t>Think independently and record in your notebook. </a:t>
            </a:r>
          </a:p>
          <a:p>
            <a:pPr eaLnBrk="1" hangingPunct="1">
              <a:buSzPct val="125000"/>
              <a:buFont typeface="Calibri" charset="0"/>
              <a:buChar char="•"/>
            </a:pPr>
            <a:r>
              <a:rPr lang="en-US" altLang="en-US" dirty="0" smtClean="0">
                <a:solidFill>
                  <a:srgbClr val="000000"/>
                </a:solidFill>
                <a:latin typeface="Calibri" charset="0"/>
                <a:ea typeface="ＭＳ Ｐゴシック" charset="-128"/>
                <a:sym typeface="Calibri" charset="0"/>
              </a:rPr>
              <a:t>When </a:t>
            </a:r>
            <a:r>
              <a:rPr lang="en-US" altLang="en-US" dirty="0">
                <a:solidFill>
                  <a:srgbClr val="000000"/>
                </a:solidFill>
                <a:latin typeface="Calibri" charset="0"/>
                <a:ea typeface="ＭＳ Ｐゴシック" charset="-128"/>
                <a:sym typeface="Calibri" charset="0"/>
              </a:rPr>
              <a:t>preparing for, or thinking about a lesson, what structures or elements would need to be in place for an effective lesson to occur?</a:t>
            </a:r>
          </a:p>
          <a:p>
            <a:pPr eaLnBrk="1" hangingPunct="1"/>
            <a:r>
              <a:rPr lang="en-US" altLang="en-US" dirty="0" smtClean="0">
                <a:solidFill>
                  <a:srgbClr val="000000"/>
                </a:solidFill>
                <a:latin typeface="Calibri" charset="0"/>
                <a:ea typeface="ＭＳ Ｐゴシック" charset="-128"/>
                <a:sym typeface="Calibri" charset="0"/>
              </a:rPr>
              <a:t>Once </a:t>
            </a:r>
            <a:r>
              <a:rPr lang="en-US" altLang="en-US" dirty="0">
                <a:solidFill>
                  <a:srgbClr val="000000"/>
                </a:solidFill>
                <a:latin typeface="Calibri" charset="0"/>
                <a:ea typeface="ＭＳ Ｐゴシック" charset="-128"/>
                <a:sym typeface="Calibri" charset="0"/>
              </a:rPr>
              <a:t>your whole group has had time to respond, discuss these questions and record your answer on chart paper.</a:t>
            </a:r>
          </a:p>
          <a:p>
            <a:pPr eaLnBrk="1" hangingPunct="1"/>
            <a:r>
              <a:rPr lang="en-US" altLang="en-US" dirty="0">
                <a:solidFill>
                  <a:srgbClr val="000000"/>
                </a:solidFill>
                <a:latin typeface="Calibri" charset="0"/>
                <a:ea typeface="ＭＳ Ｐゴシック" charset="-128"/>
                <a:sym typeface="Calibri" charset="0"/>
              </a:rPr>
              <a:t>Put chart paper up on wall and take a gallery walk to see if other groups had elements that you had not considered.</a:t>
            </a:r>
          </a:p>
          <a:p>
            <a:pPr eaLnBrk="1" hangingPunct="1"/>
            <a:endParaRPr lang="en-US" altLang="en-US" dirty="0">
              <a:solidFill>
                <a:srgbClr val="000000"/>
              </a:solidFill>
              <a:latin typeface="Calibri" charset="0"/>
              <a:ea typeface="ＭＳ Ｐゴシック" charset="-128"/>
              <a:sym typeface="Calibri" charset="0"/>
            </a:endParaRPr>
          </a:p>
          <a:p>
            <a:pPr eaLnBrk="1" hangingPunct="1"/>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351430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latin typeface="Helvetica" charset="0"/>
                <a:ea typeface="ＭＳ Ｐゴシック" charset="-128"/>
                <a:sym typeface="Helvetica" charset="0"/>
              </a:rPr>
              <a:t>This graphic represents our thinking around a research based learning cycle.  </a:t>
            </a: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It incorporates the principles of learning from </a:t>
            </a:r>
            <a:r>
              <a:rPr lang="en-US" altLang="en-US" i="1" dirty="0" smtClean="0">
                <a:latin typeface="Helvetica" charset="0"/>
                <a:ea typeface="ＭＳ Ｐゴシック" charset="-128"/>
                <a:sym typeface="Helvetica" charset="0"/>
              </a:rPr>
              <a:t>How Students Learn</a:t>
            </a:r>
            <a:r>
              <a:rPr lang="en-US" altLang="en-US" dirty="0" smtClean="0">
                <a:latin typeface="Helvetica" charset="0"/>
                <a:ea typeface="ＭＳ Ｐゴシック" charset="-128"/>
                <a:sym typeface="Helvetica" charset="0"/>
              </a:rPr>
              <a:t> as well as </a:t>
            </a:r>
            <a:r>
              <a:rPr lang="en-US" altLang="en-US" dirty="0" err="1" smtClean="0">
                <a:latin typeface="Helvetica" charset="0"/>
                <a:ea typeface="ＭＳ Ｐゴシック" charset="-128"/>
                <a:sym typeface="Helvetica" charset="0"/>
              </a:rPr>
              <a:t>Wiliam</a:t>
            </a:r>
            <a:r>
              <a:rPr lang="ja-JP" altLang="en-US" dirty="0" smtClean="0">
                <a:latin typeface="Arial" charset="0"/>
                <a:ea typeface="ＭＳ Ｐゴシック" charset="-128"/>
                <a:sym typeface="Helvetica" charset="0"/>
              </a:rPr>
              <a:t>’</a:t>
            </a:r>
            <a:r>
              <a:rPr lang="en-US" altLang="ja-JP" dirty="0" smtClean="0">
                <a:latin typeface="Helvetica" charset="0"/>
                <a:ea typeface="ＭＳ Ｐゴシック" charset="-128"/>
                <a:sym typeface="Helvetica" charset="0"/>
              </a:rPr>
              <a:t>s formative assessment strategies</a:t>
            </a:r>
            <a:r>
              <a:rPr lang="en-US" altLang="ja-JP" baseline="0" dirty="0" smtClean="0">
                <a:latin typeface="Helvetica" charset="0"/>
                <a:ea typeface="ＭＳ Ｐゴシック" charset="-128"/>
                <a:sym typeface="Helvetica" charset="0"/>
              </a:rPr>
              <a:t> and Carol </a:t>
            </a:r>
            <a:r>
              <a:rPr lang="en-US" altLang="ja-JP" baseline="0" dirty="0" err="1" smtClean="0">
                <a:latin typeface="Helvetica" charset="0"/>
                <a:ea typeface="ＭＳ Ｐゴシック" charset="-128"/>
                <a:sym typeface="Helvetica" charset="0"/>
              </a:rPr>
              <a:t>Dweck’s</a:t>
            </a:r>
            <a:r>
              <a:rPr lang="en-US" altLang="ja-JP" baseline="0" dirty="0" smtClean="0">
                <a:latin typeface="Helvetica" charset="0"/>
                <a:ea typeface="ＭＳ Ｐゴシック" charset="-128"/>
                <a:sym typeface="Helvetica" charset="0"/>
              </a:rPr>
              <a:t> mindset.  It was our intent to incorporate all the research into a well planned lesson, and this graphic is the result.</a:t>
            </a:r>
          </a:p>
          <a:p>
            <a:pPr eaLnBrk="1" hangingPunct="1"/>
            <a:endParaRPr lang="en-US" altLang="ja-JP"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As you proceed through your week with us, we</a:t>
            </a:r>
            <a:r>
              <a:rPr lang="ja-JP" altLang="en-US" dirty="0" smtClean="0">
                <a:latin typeface="Arial" charset="0"/>
                <a:ea typeface="ＭＳ Ｐゴシック" charset="-128"/>
                <a:sym typeface="Helvetica" charset="0"/>
              </a:rPr>
              <a:t>’</a:t>
            </a:r>
            <a:r>
              <a:rPr lang="en-US" altLang="ja-JP" dirty="0" err="1" smtClean="0">
                <a:latin typeface="Helvetica" charset="0"/>
                <a:ea typeface="ＭＳ Ｐゴシック" charset="-128"/>
                <a:sym typeface="Helvetica" charset="0"/>
              </a:rPr>
              <a:t>ll</a:t>
            </a:r>
            <a:r>
              <a:rPr lang="en-US" altLang="ja-JP" dirty="0" smtClean="0">
                <a:latin typeface="Helvetica" charset="0"/>
                <a:ea typeface="ＭＳ Ｐゴシック" charset="-128"/>
                <a:sym typeface="Helvetica" charset="0"/>
              </a:rPr>
              <a:t> regularly refer back to this diagram.</a:t>
            </a:r>
            <a:endParaRPr lang="en-US" altLang="en-US" dirty="0" smtClean="0">
              <a:latin typeface="Helvetica" charset="0"/>
              <a:ea typeface="ＭＳ Ｐゴシック" charset="-128"/>
              <a:sym typeface="Helvetica" charset="0"/>
            </a:endParaRPr>
          </a:p>
          <a:p>
            <a:endParaRPr lang="en-US" dirty="0"/>
          </a:p>
        </p:txBody>
      </p:sp>
    </p:spTree>
    <p:extLst>
      <p:ext uri="{BB962C8B-B14F-4D97-AF65-F5344CB8AC3E}">
        <p14:creationId xmlns:p14="http://schemas.microsoft.com/office/powerpoint/2010/main" val="11935177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Grp="1" noRot="1" noChangeAspect="1" noChangeArrowheads="1" noTextEdit="1"/>
          </p:cNvSpPr>
          <p:nvPr>
            <p:ph type="sldImg"/>
          </p:nvPr>
        </p:nvSpPr>
        <p:spPr>
          <a:solidFill>
            <a:srgbClr val="FFFFFF"/>
          </a:solidFill>
          <a:ln/>
        </p:spPr>
      </p:sp>
      <p:sp>
        <p:nvSpPr>
          <p:cNvPr id="10137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solidFill>
                  <a:srgbClr val="000000"/>
                </a:solidFill>
                <a:latin typeface="Calibri" charset="0"/>
                <a:ea typeface="ＭＳ Ｐゴシック" charset="-128"/>
                <a:sym typeface="Calibri" charset="0"/>
              </a:rPr>
              <a:t>Reflect</a:t>
            </a:r>
            <a:r>
              <a:rPr lang="en-US" altLang="en-US" sz="1400" dirty="0" smtClean="0">
                <a:solidFill>
                  <a:srgbClr val="000000"/>
                </a:solidFill>
                <a:latin typeface="Calibri" charset="0"/>
                <a:ea typeface="ＭＳ Ｐゴシック" charset="-128"/>
                <a:sym typeface="Calibri" charset="0"/>
              </a:rPr>
              <a:t>:</a:t>
            </a:r>
          </a:p>
          <a:p>
            <a:pPr eaLnBrk="1" hangingPunct="1"/>
            <a:r>
              <a:rPr lang="en-US" altLang="en-US" sz="1400" dirty="0" smtClean="0">
                <a:solidFill>
                  <a:srgbClr val="000000"/>
                </a:solidFill>
                <a:latin typeface="Calibri" charset="0"/>
                <a:ea typeface="ＭＳ Ｐゴシック" charset="-128"/>
                <a:sym typeface="Calibri" charset="0"/>
              </a:rPr>
              <a:t>Individually reflect and write in your journal.</a:t>
            </a:r>
            <a:endParaRPr lang="en-US" altLang="en-US" sz="1400" dirty="0">
              <a:solidFill>
                <a:srgbClr val="000000"/>
              </a:solidFill>
              <a:latin typeface="Calibri" charset="0"/>
              <a:ea typeface="ＭＳ Ｐゴシック" charset="-128"/>
              <a:sym typeface="Calibri" charset="0"/>
            </a:endParaRPr>
          </a:p>
          <a:p>
            <a:pPr eaLnBrk="1" hangingPunct="1">
              <a:buFont typeface="Calibri" charset="0"/>
              <a:buChar char="•"/>
            </a:pPr>
            <a:r>
              <a:rPr lang="en-US" altLang="en-US" sz="1400" dirty="0">
                <a:solidFill>
                  <a:srgbClr val="000000"/>
                </a:solidFill>
                <a:latin typeface="Calibri" charset="0"/>
                <a:ea typeface="ＭＳ Ｐゴシック" charset="-128"/>
                <a:sym typeface="Calibri" charset="0"/>
              </a:rPr>
              <a:t>What elements were on both your chart paper and the research based lesson cycle?</a:t>
            </a:r>
          </a:p>
          <a:p>
            <a:pPr eaLnBrk="1" hangingPunct="1">
              <a:buFont typeface="Calibri" charset="0"/>
              <a:buChar char="•"/>
            </a:pPr>
            <a:r>
              <a:rPr lang="en-US" altLang="en-US" sz="1400" dirty="0">
                <a:solidFill>
                  <a:srgbClr val="000000"/>
                </a:solidFill>
                <a:latin typeface="Calibri" charset="0"/>
                <a:ea typeface="ＭＳ Ｐゴシック" charset="-128"/>
                <a:sym typeface="Calibri" charset="0"/>
              </a:rPr>
              <a:t>What supports would you need in order to implement this learning cycle</a:t>
            </a:r>
            <a:r>
              <a:rPr lang="en-US" altLang="en-US" sz="1400" dirty="0" smtClean="0">
                <a:solidFill>
                  <a:srgbClr val="000000"/>
                </a:solidFill>
                <a:latin typeface="Calibri" charset="0"/>
                <a:ea typeface="ＭＳ Ｐゴシック" charset="-128"/>
                <a:sym typeface="Calibri" charset="0"/>
              </a:rPr>
              <a:t>?</a:t>
            </a:r>
          </a:p>
          <a:p>
            <a:pPr eaLnBrk="1" hangingPunct="1">
              <a:buFont typeface="Calibri" charset="0"/>
              <a:buNone/>
            </a:pPr>
            <a:r>
              <a:rPr lang="en-US" altLang="en-US" sz="1400" dirty="0" smtClean="0">
                <a:solidFill>
                  <a:srgbClr val="000000"/>
                </a:solidFill>
                <a:latin typeface="Calibri" charset="0"/>
                <a:ea typeface="ＭＳ Ｐゴシック" charset="-128"/>
                <a:sym typeface="Calibri" charset="0"/>
              </a:rPr>
              <a:t>Discuss</a:t>
            </a:r>
            <a:r>
              <a:rPr lang="en-US" altLang="en-US" sz="1400" baseline="0" dirty="0" smtClean="0">
                <a:solidFill>
                  <a:srgbClr val="000000"/>
                </a:solidFill>
                <a:latin typeface="Calibri" charset="0"/>
                <a:ea typeface="ＭＳ Ｐゴシック" charset="-128"/>
                <a:sym typeface="Calibri" charset="0"/>
              </a:rPr>
              <a:t> with your table mates.</a:t>
            </a:r>
          </a:p>
          <a:p>
            <a:pPr eaLnBrk="1" hangingPunct="1">
              <a:buFont typeface="Calibri" charset="0"/>
              <a:buNone/>
            </a:pPr>
            <a:endParaRPr lang="en-US" altLang="en-US" sz="1400" baseline="0" dirty="0" smtClean="0">
              <a:solidFill>
                <a:srgbClr val="000000"/>
              </a:solidFill>
              <a:latin typeface="Calibri" charset="0"/>
              <a:ea typeface="ＭＳ Ｐゴシック" charset="-128"/>
              <a:sym typeface="Calibri" charset="0"/>
            </a:endParaRPr>
          </a:p>
          <a:p>
            <a:pPr eaLnBrk="1" hangingPunct="1">
              <a:buFont typeface="Calibri" charset="0"/>
              <a:buNone/>
            </a:pPr>
            <a:r>
              <a:rPr lang="en-US" altLang="en-US" sz="1400" baseline="0" dirty="0" smtClean="0">
                <a:solidFill>
                  <a:srgbClr val="000000"/>
                </a:solidFill>
                <a:latin typeface="Calibri" charset="0"/>
                <a:ea typeface="ＭＳ Ｐゴシック" charset="-128"/>
                <a:sym typeface="Calibri" charset="0"/>
              </a:rPr>
              <a:t>Photo Credit</a:t>
            </a:r>
          </a:p>
          <a:p>
            <a:pPr eaLnBrk="1" hangingPunct="1">
              <a:buFont typeface="Calibri" charset="0"/>
              <a:buNone/>
            </a:pPr>
            <a:r>
              <a:rPr lang="en-US" altLang="en-US" sz="1400" baseline="0" dirty="0" smtClean="0">
                <a:solidFill>
                  <a:srgbClr val="000000"/>
                </a:solidFill>
                <a:latin typeface="Calibri" charset="0"/>
                <a:ea typeface="ＭＳ Ｐゴシック" charset="-128"/>
                <a:sym typeface="Calibri" charset="0"/>
              </a:rPr>
              <a:t>Equestrians on the Strand/ Mike Baird https://</a:t>
            </a:r>
            <a:r>
              <a:rPr lang="en-US" altLang="en-US" sz="1400" baseline="0" dirty="0" err="1" smtClean="0">
                <a:solidFill>
                  <a:srgbClr val="000000"/>
                </a:solidFill>
                <a:latin typeface="Calibri" charset="0"/>
                <a:ea typeface="ＭＳ Ｐゴシック" charset="-128"/>
                <a:sym typeface="Calibri" charset="0"/>
              </a:rPr>
              <a:t>www.flickr.com</a:t>
            </a:r>
            <a:r>
              <a:rPr lang="en-US" altLang="en-US" sz="1400" baseline="0" dirty="0" smtClean="0">
                <a:solidFill>
                  <a:srgbClr val="000000"/>
                </a:solidFill>
                <a:latin typeface="Calibri" charset="0"/>
                <a:ea typeface="ＭＳ Ｐゴシック" charset="-128"/>
                <a:sym typeface="Calibri" charset="0"/>
              </a:rPr>
              <a:t>/photos/</a:t>
            </a:r>
            <a:r>
              <a:rPr lang="en-US" altLang="en-US" sz="1400" baseline="0" dirty="0" err="1" smtClean="0">
                <a:solidFill>
                  <a:srgbClr val="000000"/>
                </a:solidFill>
                <a:latin typeface="Calibri" charset="0"/>
                <a:ea typeface="ＭＳ Ｐゴシック" charset="-128"/>
                <a:sym typeface="Calibri" charset="0"/>
              </a:rPr>
              <a:t>mikebaird</a:t>
            </a:r>
            <a:r>
              <a:rPr lang="en-US" altLang="en-US" sz="1400" baseline="0" dirty="0" smtClean="0">
                <a:solidFill>
                  <a:srgbClr val="000000"/>
                </a:solidFill>
                <a:latin typeface="Calibri" charset="0"/>
                <a:ea typeface="ＭＳ Ｐゴシック" charset="-128"/>
                <a:sym typeface="Calibri" charset="0"/>
              </a:rPr>
              <a:t>/ October 29, 2008</a:t>
            </a:r>
          </a:p>
          <a:p>
            <a:pPr eaLnBrk="1" hangingPunct="1">
              <a:buFont typeface="Calibri" charset="0"/>
              <a:buNone/>
            </a:pPr>
            <a:r>
              <a:rPr lang="en-US" altLang="en-US" sz="1400" baseline="0" dirty="0" smtClean="0">
                <a:solidFill>
                  <a:srgbClr val="000000"/>
                </a:solidFill>
                <a:latin typeface="Calibri" charset="0"/>
                <a:ea typeface="ＭＳ Ｐゴシック" charset="-128"/>
                <a:sym typeface="Calibri" charset="0"/>
              </a:rPr>
              <a:t>Photo URL https://</a:t>
            </a:r>
            <a:r>
              <a:rPr lang="en-US" altLang="en-US" sz="1400" baseline="0" dirty="0" err="1" smtClean="0">
                <a:solidFill>
                  <a:srgbClr val="000000"/>
                </a:solidFill>
                <a:latin typeface="Calibri" charset="0"/>
                <a:ea typeface="ＭＳ Ｐゴシック" charset="-128"/>
                <a:sym typeface="Calibri" charset="0"/>
              </a:rPr>
              <a:t>www.flickr.com</a:t>
            </a:r>
            <a:r>
              <a:rPr lang="en-US" altLang="en-US" sz="1400" baseline="0" dirty="0" smtClean="0">
                <a:solidFill>
                  <a:srgbClr val="000000"/>
                </a:solidFill>
                <a:latin typeface="Calibri" charset="0"/>
                <a:ea typeface="ＭＳ Ｐゴシック" charset="-128"/>
                <a:sym typeface="Calibri" charset="0"/>
              </a:rPr>
              <a:t>/photos/</a:t>
            </a:r>
            <a:r>
              <a:rPr lang="en-US" altLang="en-US" sz="1400" baseline="0" dirty="0" err="1" smtClean="0">
                <a:solidFill>
                  <a:srgbClr val="000000"/>
                </a:solidFill>
                <a:latin typeface="Calibri" charset="0"/>
                <a:ea typeface="ＭＳ Ｐゴシック" charset="-128"/>
                <a:sym typeface="Calibri" charset="0"/>
              </a:rPr>
              <a:t>mikebaird</a:t>
            </a:r>
            <a:r>
              <a:rPr lang="en-US" altLang="en-US" sz="1400" baseline="0" dirty="0" smtClean="0">
                <a:solidFill>
                  <a:srgbClr val="000000"/>
                </a:solidFill>
                <a:latin typeface="Calibri" charset="0"/>
                <a:ea typeface="ＭＳ Ｐゴシック" charset="-128"/>
                <a:sym typeface="Calibri" charset="0"/>
              </a:rPr>
              <a:t>/2985066755</a:t>
            </a:r>
          </a:p>
        </p:txBody>
      </p:sp>
    </p:spTree>
    <p:extLst>
      <p:ext uri="{BB962C8B-B14F-4D97-AF65-F5344CB8AC3E}">
        <p14:creationId xmlns:p14="http://schemas.microsoft.com/office/powerpoint/2010/main" val="847258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Grp="1" noRot="1" noChangeAspect="1" noChangeArrowheads="1" noTextEdit="1"/>
          </p:cNvSpPr>
          <p:nvPr>
            <p:ph type="sldImg"/>
          </p:nvPr>
        </p:nvSpPr>
        <p:spPr>
          <a:solidFill>
            <a:srgbClr val="FFFFFF"/>
          </a:solidFill>
          <a:ln/>
        </p:spPr>
      </p:sp>
      <p:sp>
        <p:nvSpPr>
          <p:cNvPr id="10342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4513" indent="-487363" eaLnBrk="1" hangingPunct="1"/>
            <a:r>
              <a:rPr lang="en-US" altLang="en-US" sz="1400" dirty="0">
                <a:latin typeface="Calibri" charset="0"/>
                <a:ea typeface="ＭＳ Ｐゴシック" charset="-128"/>
                <a:sym typeface="Calibri" charset="0"/>
              </a:rPr>
              <a:t>We have a friend and colleague who has been thinking about this intricate dance between students and teachers and the content we are building, Jim </a:t>
            </a:r>
            <a:r>
              <a:rPr lang="en-US" altLang="en-US" sz="1400" dirty="0" err="1">
                <a:latin typeface="Calibri" charset="0"/>
                <a:ea typeface="ＭＳ Ｐゴシック" charset="-128"/>
                <a:sym typeface="Calibri" charset="0"/>
              </a:rPr>
              <a:t>Minstrell</a:t>
            </a:r>
            <a:r>
              <a:rPr lang="en-US" altLang="en-US" sz="1400" dirty="0">
                <a:latin typeface="Calibri" charset="0"/>
                <a:ea typeface="ＭＳ Ｐゴシック" charset="-128"/>
                <a:sym typeface="Calibri" charset="0"/>
              </a:rPr>
              <a:t>.  Jim taught science on Mercer Island for a long time and was incredibly well respected in his field.   Transcriptions of the interactions between Jim and his students </a:t>
            </a:r>
            <a:r>
              <a:rPr lang="en-US" altLang="en-US" sz="1400" dirty="0" err="1">
                <a:latin typeface="Calibri" charset="0"/>
                <a:ea typeface="ＭＳ Ｐゴシック" charset="-128"/>
                <a:sym typeface="Calibri" charset="0"/>
              </a:rPr>
              <a:t>aroud</a:t>
            </a:r>
            <a:r>
              <a:rPr lang="en-US" altLang="en-US" sz="1400" dirty="0">
                <a:latin typeface="Calibri" charset="0"/>
                <a:ea typeface="ＭＳ Ｐゴシック" charset="-128"/>
                <a:sym typeface="Calibri" charset="0"/>
              </a:rPr>
              <a:t> a physics concept were almost poetic.    </a:t>
            </a:r>
          </a:p>
          <a:p>
            <a:pPr marL="544513" indent="-487363" eaLnBrk="1" hangingPunct="1"/>
            <a:endParaRPr lang="en-US" altLang="en-US" sz="1400" dirty="0">
              <a:latin typeface="Calibri" charset="0"/>
              <a:ea typeface="ＭＳ Ｐゴシック" charset="-128"/>
              <a:sym typeface="Calibri" charset="0"/>
            </a:endParaRPr>
          </a:p>
          <a:p>
            <a:pPr marL="544513" indent="-487363" eaLnBrk="1" hangingPunct="1"/>
            <a:r>
              <a:rPr lang="en-US" altLang="en-US" sz="1400" dirty="0">
                <a:latin typeface="Calibri" charset="0"/>
                <a:ea typeface="ＭＳ Ｐゴシック" charset="-128"/>
                <a:sym typeface="Calibri" charset="0"/>
              </a:rPr>
              <a:t>  </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Like the variably ordered steps in the scientific method, the cycle, when fully engaged, became less like a march and more like a dance—but always moving forward to achieve a deep understanding of the learning goal. And although the steps in the cycle may seem simple and memorable, the details and subtasks for each step add complexity.</a:t>
            </a:r>
            <a:r>
              <a:rPr lang="ja-JP" altLang="en-US" sz="1400" dirty="0">
                <a:latin typeface="Arial" charset="0"/>
                <a:ea typeface="ＭＳ Ｐゴシック" charset="-128"/>
                <a:sym typeface="Calibri" charset="0"/>
              </a:rPr>
              <a:t>”</a:t>
            </a:r>
            <a:endParaRPr lang="en-US" altLang="ja-JP" sz="1400" dirty="0">
              <a:latin typeface="Calibri" charset="0"/>
              <a:ea typeface="ＭＳ Ｐゴシック" charset="-128"/>
              <a:sym typeface="Calibri" charset="0"/>
            </a:endParaRPr>
          </a:p>
          <a:p>
            <a:pPr marL="544513" indent="-487363" eaLnBrk="1" hangingPunct="1"/>
            <a:r>
              <a:rPr lang="en-US" altLang="en-US" sz="1400" dirty="0">
                <a:latin typeface="Calibri" charset="0"/>
                <a:ea typeface="ＭＳ Ｐゴシック" charset="-128"/>
                <a:sym typeface="Calibri" charset="0"/>
              </a:rPr>
              <a:t>				-Jim </a:t>
            </a:r>
            <a:r>
              <a:rPr lang="en-US" altLang="en-US" sz="1400" dirty="0" err="1" smtClean="0">
                <a:latin typeface="Calibri" charset="0"/>
                <a:ea typeface="ＭＳ Ｐゴシック" charset="-128"/>
                <a:sym typeface="Calibri" charset="0"/>
              </a:rPr>
              <a:t>Minstrell</a:t>
            </a:r>
            <a:endParaRPr lang="en-US" altLang="en-US" sz="1400" dirty="0" smtClean="0">
              <a:latin typeface="Calibri" charset="0"/>
              <a:ea typeface="ＭＳ Ｐゴシック" charset="-128"/>
              <a:sym typeface="Calibri" charset="0"/>
            </a:endParaRPr>
          </a:p>
          <a:p>
            <a:pPr marL="544513" indent="-487363" eaLnBrk="1" hangingPunct="1"/>
            <a:endParaRPr lang="en-US" altLang="en-US" sz="1400" dirty="0" smtClean="0">
              <a:latin typeface="Calibri" charset="0"/>
              <a:ea typeface="ＭＳ Ｐゴシック" charset="-128"/>
              <a:sym typeface="Calibri" charset="0"/>
            </a:endParaRPr>
          </a:p>
          <a:p>
            <a:pPr marL="544513" indent="-487363" eaLnBrk="1" hangingPunct="1"/>
            <a:r>
              <a:rPr lang="en-US" altLang="en-US" sz="1400" dirty="0" smtClean="0">
                <a:latin typeface="Calibri" charset="0"/>
                <a:ea typeface="ＭＳ Ｐゴシック" charset="-128"/>
                <a:sym typeface="Calibri" charset="0"/>
              </a:rPr>
              <a:t>Photo Credit</a:t>
            </a:r>
          </a:p>
          <a:p>
            <a:pPr marL="544513" indent="-487363" eaLnBrk="1" hangingPunct="1"/>
            <a:r>
              <a:rPr lang="en-US" altLang="en-US" sz="1400" dirty="0" smtClean="0">
                <a:latin typeface="Calibri" charset="0"/>
                <a:ea typeface="ＭＳ Ｐゴシック" charset="-128"/>
                <a:sym typeface="Calibri" charset="0"/>
              </a:rPr>
              <a:t>Mambo/</a:t>
            </a:r>
            <a:r>
              <a:rPr lang="en-US" altLang="en-US" sz="1400" baseline="0" dirty="0" smtClean="0">
                <a:latin typeface="Calibri" charset="0"/>
                <a:ea typeface="ＭＳ Ｐゴシック" charset="-128"/>
                <a:sym typeface="Calibri" charset="0"/>
              </a:rPr>
              <a:t> Joe Mabel https://</a:t>
            </a:r>
            <a:r>
              <a:rPr lang="en-US" altLang="en-US" sz="1400" baseline="0" dirty="0" err="1" smtClean="0">
                <a:latin typeface="Calibri" charset="0"/>
                <a:ea typeface="ＭＳ Ｐゴシック" charset="-128"/>
                <a:sym typeface="Calibri" charset="0"/>
              </a:rPr>
              <a:t>commons.wikimedia.org</a:t>
            </a:r>
            <a:r>
              <a:rPr lang="en-US" altLang="en-US" sz="1400" baseline="0" dirty="0" smtClean="0">
                <a:latin typeface="Calibri" charset="0"/>
                <a:ea typeface="ＭＳ Ｐゴシック" charset="-128"/>
                <a:sym typeface="Calibri" charset="0"/>
              </a:rPr>
              <a:t>/wiki/</a:t>
            </a:r>
            <a:r>
              <a:rPr lang="en-US" altLang="en-US" sz="1400" baseline="0" dirty="0" err="1" smtClean="0">
                <a:latin typeface="Calibri" charset="0"/>
                <a:ea typeface="ＭＳ Ｐゴシック" charset="-128"/>
                <a:sym typeface="Calibri" charset="0"/>
              </a:rPr>
              <a:t>User:Jmabel</a:t>
            </a:r>
            <a:r>
              <a:rPr lang="en-US" altLang="en-US" sz="1400" baseline="0" dirty="0" smtClean="0">
                <a:latin typeface="Calibri" charset="0"/>
                <a:ea typeface="ＭＳ Ｐゴシック" charset="-128"/>
                <a:sym typeface="Calibri" charset="0"/>
              </a:rPr>
              <a:t>/ March 6, 2007</a:t>
            </a:r>
          </a:p>
          <a:p>
            <a:pPr marL="544513" indent="-487363" eaLnBrk="1" hangingPunct="1"/>
            <a:r>
              <a:rPr lang="en-US" altLang="en-US" sz="1400" baseline="0" dirty="0" smtClean="0">
                <a:latin typeface="Calibri" charset="0"/>
                <a:ea typeface="ＭＳ Ｐゴシック" charset="-128"/>
                <a:sym typeface="Calibri" charset="0"/>
              </a:rPr>
              <a:t>Photo URL https://</a:t>
            </a:r>
            <a:r>
              <a:rPr lang="en-US" altLang="en-US" sz="1400" baseline="0" dirty="0" err="1" smtClean="0">
                <a:latin typeface="Calibri" charset="0"/>
                <a:ea typeface="ＭＳ Ｐゴシック" charset="-128"/>
                <a:sym typeface="Calibri" charset="0"/>
              </a:rPr>
              <a:t>upload.wikimedia.org</a:t>
            </a:r>
            <a:r>
              <a:rPr lang="en-US" altLang="en-US" sz="1400" baseline="0" dirty="0" smtClean="0">
                <a:latin typeface="Calibri" charset="0"/>
                <a:ea typeface="ＭＳ Ｐゴシック" charset="-128"/>
                <a:sym typeface="Calibri" charset="0"/>
              </a:rPr>
              <a:t>/</a:t>
            </a:r>
            <a:r>
              <a:rPr lang="en-US" altLang="en-US" sz="1400" baseline="0" dirty="0" err="1" smtClean="0">
                <a:latin typeface="Calibri" charset="0"/>
                <a:ea typeface="ＭＳ Ｐゴシック" charset="-128"/>
                <a:sym typeface="Calibri" charset="0"/>
              </a:rPr>
              <a:t>wikipedia</a:t>
            </a:r>
            <a:r>
              <a:rPr lang="en-US" altLang="en-US" sz="1400" baseline="0" dirty="0" smtClean="0">
                <a:latin typeface="Calibri" charset="0"/>
                <a:ea typeface="ＭＳ Ｐゴシック" charset="-128"/>
                <a:sym typeface="Calibri" charset="0"/>
              </a:rPr>
              <a:t>/commons/f/f9/Seattle_B%27way_Mambo_01.jpg</a:t>
            </a: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20561055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Rot="1" noChangeAspect="1" noChangeArrowheads="1" noTextEdit="1"/>
          </p:cNvSpPr>
          <p:nvPr>
            <p:ph type="sldImg"/>
          </p:nvPr>
        </p:nvSpPr>
        <p:spPr>
          <a:solidFill>
            <a:srgbClr val="FFFFFF"/>
          </a:solidFill>
          <a:ln/>
        </p:spPr>
      </p:sp>
      <p:sp>
        <p:nvSpPr>
          <p:cNvPr id="1054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4513" indent="-487363" eaLnBrk="1" hangingPunct="1">
              <a:spcBef>
                <a:spcPts val="1050"/>
              </a:spcBef>
            </a:pPr>
            <a:r>
              <a:rPr lang="en-US" altLang="en-US" sz="1400" dirty="0">
                <a:latin typeface="Arial" charset="0"/>
                <a:ea typeface="ＭＳ Ｐゴシック" charset="-128"/>
                <a:sym typeface="Arial" charset="0"/>
              </a:rPr>
              <a:t>  </a:t>
            </a:r>
          </a:p>
          <a:p>
            <a:pPr marL="544513" indent="-487363" eaLnBrk="1" hangingPunct="1">
              <a:spcBef>
                <a:spcPts val="1050"/>
              </a:spcBef>
            </a:pPr>
            <a:r>
              <a:rPr lang="en-US" altLang="en-US" sz="1400" dirty="0">
                <a:latin typeface="Arial" charset="0"/>
                <a:ea typeface="ＭＳ Ｐゴシック" charset="-128"/>
                <a:sym typeface="Arial" charset="0"/>
              </a:rPr>
              <a:t>   </a:t>
            </a:r>
            <a:r>
              <a:rPr lang="ja-JP" altLang="en-US" sz="1400" dirty="0">
                <a:latin typeface="Arial" charset="0"/>
                <a:ea typeface="ＭＳ Ｐゴシック" charset="-128"/>
                <a:sym typeface="Arial" charset="0"/>
              </a:rPr>
              <a:t>“</a:t>
            </a:r>
            <a:r>
              <a:rPr lang="en-US" altLang="ja-JP" sz="1400" dirty="0">
                <a:latin typeface="Arial" charset="0"/>
                <a:ea typeface="ＭＳ Ｐゴシック" charset="-128"/>
                <a:sym typeface="Arial" charset="0"/>
              </a:rPr>
              <a:t>Mastering this </a:t>
            </a:r>
            <a:r>
              <a:rPr lang="ja-JP" altLang="en-US" sz="1400" dirty="0">
                <a:latin typeface="Arial" charset="0"/>
                <a:ea typeface="ＭＳ Ｐゴシック" charset="-128"/>
                <a:sym typeface="Arial" charset="0"/>
              </a:rPr>
              <a:t>“</a:t>
            </a:r>
            <a:r>
              <a:rPr lang="en-US" altLang="ja-JP" sz="1400" dirty="0">
                <a:latin typeface="Arial" charset="0"/>
                <a:ea typeface="ＭＳ Ｐゴシック" charset="-128"/>
                <a:sym typeface="Arial" charset="0"/>
              </a:rPr>
              <a:t>dance</a:t>
            </a:r>
            <a:r>
              <a:rPr lang="ja-JP" altLang="en-US" sz="1400" dirty="0">
                <a:latin typeface="Arial" charset="0"/>
                <a:ea typeface="ＭＳ Ｐゴシック" charset="-128"/>
                <a:sym typeface="Arial" charset="0"/>
              </a:rPr>
              <a:t>”</a:t>
            </a:r>
            <a:r>
              <a:rPr lang="en-US" altLang="ja-JP" sz="1400" dirty="0">
                <a:latin typeface="Arial" charset="0"/>
                <a:ea typeface="ＭＳ Ｐゴシック" charset="-128"/>
                <a:sym typeface="Arial" charset="0"/>
              </a:rPr>
              <a:t> did not happen overnight…it required creating a classroom culture that was </a:t>
            </a:r>
            <a:r>
              <a:rPr lang="ja-JP" altLang="en-US" sz="1400" dirty="0">
                <a:latin typeface="Arial" charset="0"/>
                <a:ea typeface="ＭＳ Ｐゴシック" charset="-128"/>
                <a:sym typeface="Arial" charset="0"/>
              </a:rPr>
              <a:t>“</a:t>
            </a:r>
            <a:r>
              <a:rPr lang="en-US" altLang="ja-JP" sz="1400" dirty="0">
                <a:latin typeface="Arial" charset="0"/>
                <a:ea typeface="ＭＳ Ｐゴシック" charset="-128"/>
                <a:sym typeface="Arial" charset="0"/>
              </a:rPr>
              <a:t>safe</a:t>
            </a:r>
            <a:r>
              <a:rPr lang="ja-JP" altLang="en-US" sz="1400" dirty="0">
                <a:latin typeface="Arial" charset="0"/>
                <a:ea typeface="ＭＳ Ｐゴシック" charset="-128"/>
                <a:sym typeface="Arial" charset="0"/>
              </a:rPr>
              <a:t>”</a:t>
            </a:r>
            <a:r>
              <a:rPr lang="en-US" altLang="ja-JP" sz="1400" dirty="0">
                <a:latin typeface="Arial" charset="0"/>
                <a:ea typeface="ＭＳ Ｐゴシック" charset="-128"/>
                <a:sym typeface="Arial" charset="0"/>
              </a:rPr>
              <a:t> enough for my students to feel comfortable expressing and respectfully critiquing ideas…</a:t>
            </a:r>
            <a:r>
              <a:rPr lang="ja-JP" altLang="en-US" sz="1400" dirty="0">
                <a:latin typeface="Arial" charset="0"/>
                <a:ea typeface="ＭＳ Ｐゴシック" charset="-128"/>
                <a:sym typeface="Arial" charset="0"/>
              </a:rPr>
              <a:t>”</a:t>
            </a:r>
            <a:endParaRPr lang="en-US" altLang="ja-JP" sz="1400" dirty="0">
              <a:latin typeface="Arial" charset="0"/>
              <a:ea typeface="ＭＳ Ｐゴシック" charset="-128"/>
              <a:sym typeface="Arial" charset="0"/>
            </a:endParaRPr>
          </a:p>
          <a:p>
            <a:pPr marL="544513" indent="-487363" eaLnBrk="1" hangingPunct="1">
              <a:spcBef>
                <a:spcPts val="1050"/>
              </a:spcBef>
            </a:pPr>
            <a:r>
              <a:rPr lang="en-US" altLang="en-US" sz="1400" dirty="0">
                <a:latin typeface="Arial" charset="0"/>
                <a:ea typeface="ＭＳ Ｐゴシック" charset="-128"/>
                <a:sym typeface="Arial" charset="0"/>
              </a:rPr>
              <a:t>Jim </a:t>
            </a:r>
            <a:r>
              <a:rPr lang="en-US" altLang="en-US" sz="1400" dirty="0" err="1" smtClean="0">
                <a:latin typeface="Arial" charset="0"/>
                <a:ea typeface="ＭＳ Ｐゴシック" charset="-128"/>
                <a:sym typeface="Arial" charset="0"/>
              </a:rPr>
              <a:t>Minstrell</a:t>
            </a:r>
            <a:endParaRPr lang="en-US" altLang="en-US" sz="1400" dirty="0" smtClean="0">
              <a:latin typeface="Arial" charset="0"/>
              <a:ea typeface="ＭＳ Ｐゴシック" charset="-128"/>
              <a:sym typeface="Arial" charset="0"/>
            </a:endParaRPr>
          </a:p>
          <a:p>
            <a:pPr marL="544513" indent="-487363" eaLnBrk="1" hangingPunct="1">
              <a:spcBef>
                <a:spcPts val="1050"/>
              </a:spcBef>
            </a:pPr>
            <a:endParaRPr lang="en-US" altLang="en-US" sz="1400" dirty="0" smtClean="0">
              <a:latin typeface="Arial" charset="0"/>
              <a:ea typeface="ＭＳ Ｐゴシック" charset="-128"/>
              <a:sym typeface="Arial" charset="0"/>
            </a:endParaRPr>
          </a:p>
          <a:p>
            <a:pPr marL="544513" indent="-487363" eaLnBrk="1" hangingPunct="1"/>
            <a:r>
              <a:rPr lang="en-US" altLang="en-US" sz="1400" dirty="0" smtClean="0">
                <a:latin typeface="Calibri" charset="0"/>
                <a:ea typeface="ＭＳ Ｐゴシック" charset="-128"/>
                <a:sym typeface="Calibri" charset="0"/>
              </a:rPr>
              <a:t>Photo Credit</a:t>
            </a:r>
          </a:p>
          <a:p>
            <a:pPr marL="544513" indent="-487363" eaLnBrk="1" hangingPunct="1"/>
            <a:r>
              <a:rPr lang="en-US" altLang="en-US" sz="1400" dirty="0" smtClean="0">
                <a:latin typeface="Calibri" charset="0"/>
                <a:ea typeface="ＭＳ Ｐゴシック" charset="-128"/>
                <a:sym typeface="Calibri" charset="0"/>
              </a:rPr>
              <a:t>Mambo/</a:t>
            </a:r>
            <a:r>
              <a:rPr lang="en-US" altLang="en-US" sz="1400" baseline="0" dirty="0" smtClean="0">
                <a:latin typeface="Calibri" charset="0"/>
                <a:ea typeface="ＭＳ Ｐゴシック" charset="-128"/>
                <a:sym typeface="Calibri" charset="0"/>
              </a:rPr>
              <a:t> Joe Mabel https://</a:t>
            </a:r>
            <a:r>
              <a:rPr lang="en-US" altLang="en-US" sz="1400" baseline="0" dirty="0" err="1" smtClean="0">
                <a:latin typeface="Calibri" charset="0"/>
                <a:ea typeface="ＭＳ Ｐゴシック" charset="-128"/>
                <a:sym typeface="Calibri" charset="0"/>
              </a:rPr>
              <a:t>commons.wikimedia.org</a:t>
            </a:r>
            <a:r>
              <a:rPr lang="en-US" altLang="en-US" sz="1400" baseline="0" dirty="0" smtClean="0">
                <a:latin typeface="Calibri" charset="0"/>
                <a:ea typeface="ＭＳ Ｐゴシック" charset="-128"/>
                <a:sym typeface="Calibri" charset="0"/>
              </a:rPr>
              <a:t>/wiki/</a:t>
            </a:r>
            <a:r>
              <a:rPr lang="en-US" altLang="en-US" sz="1400" baseline="0" dirty="0" err="1" smtClean="0">
                <a:latin typeface="Calibri" charset="0"/>
                <a:ea typeface="ＭＳ Ｐゴシック" charset="-128"/>
                <a:sym typeface="Calibri" charset="0"/>
              </a:rPr>
              <a:t>User:Jmabel</a:t>
            </a:r>
            <a:r>
              <a:rPr lang="en-US" altLang="en-US" sz="1400" baseline="0" smtClean="0">
                <a:latin typeface="Calibri" charset="0"/>
                <a:ea typeface="ＭＳ Ｐゴシック" charset="-128"/>
                <a:sym typeface="Calibri" charset="0"/>
              </a:rPr>
              <a:t>/ March 6</a:t>
            </a:r>
            <a:endParaRPr lang="en-US" altLang="en-US" sz="1400">
              <a:latin typeface="Arial" charset="0"/>
              <a:ea typeface="ＭＳ Ｐゴシック" charset="-128"/>
              <a:sym typeface="Arial" charset="0"/>
            </a:endParaRPr>
          </a:p>
        </p:txBody>
      </p:sp>
    </p:spTree>
    <p:extLst>
      <p:ext uri="{BB962C8B-B14F-4D97-AF65-F5344CB8AC3E}">
        <p14:creationId xmlns:p14="http://schemas.microsoft.com/office/powerpoint/2010/main" val="1805858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Rot="1" noChangeAspect="1" noChangeArrowheads="1" noTextEdit="1"/>
          </p:cNvSpPr>
          <p:nvPr>
            <p:ph type="sldImg"/>
          </p:nvPr>
        </p:nvSpPr>
        <p:spPr>
          <a:solidFill>
            <a:srgbClr val="FFFFFF"/>
          </a:solidFill>
          <a:ln/>
        </p:spPr>
      </p:sp>
      <p:sp>
        <p:nvSpPr>
          <p:cNvPr id="614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Clr>
                <a:srgbClr val="000000"/>
              </a:buClr>
              <a:buSzPct val="125000"/>
              <a:buFont typeface="Calibri" charset="0"/>
              <a:buNone/>
            </a:pPr>
            <a:r>
              <a:rPr lang="en-US" altLang="en-US" dirty="0" smtClean="0">
                <a:latin typeface="Calibri" charset="0"/>
                <a:ea typeface="ＭＳ Ｐゴシック" charset="-128"/>
                <a:sym typeface="Calibri" charset="0"/>
              </a:rPr>
              <a:t>Overall goals for</a:t>
            </a:r>
            <a:r>
              <a:rPr lang="en-US" altLang="en-US" baseline="0" dirty="0" smtClean="0">
                <a:latin typeface="Calibri" charset="0"/>
                <a:ea typeface="ＭＳ Ｐゴシック" charset="-128"/>
                <a:sym typeface="Calibri" charset="0"/>
              </a:rPr>
              <a:t> our summer program are the following</a:t>
            </a:r>
            <a:endParaRPr lang="en-US" altLang="en-US" dirty="0" smtClean="0">
              <a:latin typeface="Calibri" charset="0"/>
              <a:ea typeface="ＭＳ Ｐゴシック" charset="-128"/>
              <a:sym typeface="Calibri" charset="0"/>
            </a:endParaRPr>
          </a:p>
          <a:p>
            <a:pPr eaLnBrk="1" hangingPunct="1">
              <a:buClr>
                <a:srgbClr val="000000"/>
              </a:buClr>
              <a:buSzPct val="125000"/>
              <a:buFont typeface="Calibri" charset="0"/>
              <a:buChar char="•"/>
            </a:pPr>
            <a:r>
              <a:rPr lang="en-US" altLang="en-US" dirty="0" smtClean="0">
                <a:latin typeface="Calibri" charset="0"/>
                <a:ea typeface="ＭＳ Ｐゴシック" charset="-128"/>
                <a:sym typeface="Calibri" charset="0"/>
              </a:rPr>
              <a:t>Deepen </a:t>
            </a:r>
            <a:r>
              <a:rPr lang="en-US" altLang="en-US" dirty="0">
                <a:latin typeface="Calibri" charset="0"/>
                <a:ea typeface="ＭＳ Ｐゴシック" charset="-128"/>
                <a:sym typeface="Calibri" charset="0"/>
              </a:rPr>
              <a:t>teachers math and science content and pedagogical content knowledge.</a:t>
            </a:r>
          </a:p>
          <a:p>
            <a:pPr eaLnBrk="1" hangingPunct="1">
              <a:buClr>
                <a:srgbClr val="000000"/>
              </a:buClr>
              <a:buSzPct val="125000"/>
              <a:buFont typeface="Calibri" charset="0"/>
              <a:buChar char="•"/>
            </a:pPr>
            <a:r>
              <a:rPr lang="en-US" altLang="en-US" dirty="0">
                <a:solidFill>
                  <a:srgbClr val="000000"/>
                </a:solidFill>
                <a:latin typeface="Calibri" charset="0"/>
                <a:ea typeface="ＭＳ Ｐゴシック" charset="-128"/>
                <a:sym typeface="Calibri" charset="0"/>
              </a:rPr>
              <a:t>Deepen participants</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understanding of a research based learning cycle as a framework to organize elements of effective instruction.</a:t>
            </a:r>
          </a:p>
          <a:p>
            <a:pPr eaLnBrk="1" hangingPunct="1">
              <a:buClr>
                <a:srgbClr val="000000"/>
              </a:buClr>
              <a:buSzPct val="125000"/>
              <a:buFont typeface="Calibri" charset="0"/>
              <a:buChar char="•"/>
            </a:pPr>
            <a:r>
              <a:rPr lang="en-US" altLang="en-US" dirty="0">
                <a:solidFill>
                  <a:srgbClr val="000000"/>
                </a:solidFill>
                <a:latin typeface="Calibri" charset="0"/>
                <a:ea typeface="ＭＳ Ｐゴシック" charset="-128"/>
                <a:sym typeface="Calibri" charset="0"/>
              </a:rPr>
              <a:t>Deepen participants</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understanding of the use of evidence to inform their instruction and students</a:t>
            </a:r>
            <a:r>
              <a:rPr lang="ja-JP" altLang="en-US" dirty="0">
                <a:solidFill>
                  <a:srgbClr val="000000"/>
                </a:solidFill>
                <a:latin typeface="Arial" charset="0"/>
                <a:ea typeface="ＭＳ Ｐゴシック" charset="-128"/>
                <a:sym typeface="Calibri" charset="0"/>
              </a:rPr>
              <a:t>’</a:t>
            </a:r>
            <a:r>
              <a:rPr lang="en-US" altLang="ja-JP" dirty="0">
                <a:solidFill>
                  <a:srgbClr val="000000"/>
                </a:solidFill>
                <a:latin typeface="Calibri" charset="0"/>
                <a:ea typeface="ＭＳ Ｐゴシック" charset="-128"/>
                <a:sym typeface="Calibri" charset="0"/>
              </a:rPr>
              <a:t> learning tactics</a:t>
            </a:r>
            <a:r>
              <a:rPr lang="en-US" altLang="ja-JP" dirty="0" smtClean="0">
                <a:solidFill>
                  <a:srgbClr val="000000"/>
                </a:solidFill>
                <a:latin typeface="Calibri" charset="0"/>
                <a:ea typeface="ＭＳ Ｐゴシック" charset="-128"/>
                <a:sym typeface="Calibri" charset="0"/>
              </a:rPr>
              <a:t>.</a:t>
            </a:r>
          </a:p>
          <a:p>
            <a:pPr eaLnBrk="1" hangingPunct="1">
              <a:buClr>
                <a:srgbClr val="000000"/>
              </a:buClr>
              <a:buSzPct val="125000"/>
              <a:buFont typeface="Calibri" charset="0"/>
              <a:buChar char="•"/>
            </a:pPr>
            <a:endParaRPr lang="en-US" altLang="en-US" dirty="0">
              <a:solidFill>
                <a:srgbClr val="000000"/>
              </a:solidFill>
              <a:latin typeface="Calibri" charset="0"/>
              <a:ea typeface="ＭＳ Ｐゴシック" charset="-128"/>
              <a:sym typeface="Calibri" charset="0"/>
            </a:endParaRPr>
          </a:p>
          <a:p>
            <a:pPr eaLnBrk="1" hangingPunct="1">
              <a:buClr>
                <a:srgbClr val="000000"/>
              </a:buClr>
              <a:buSzPct val="125000"/>
              <a:buFont typeface="Calibri" charset="0"/>
              <a:buNone/>
            </a:pPr>
            <a:r>
              <a:rPr lang="en-US" altLang="en-US" dirty="0" smtClean="0">
                <a:solidFill>
                  <a:srgbClr val="000000"/>
                </a:solidFill>
                <a:latin typeface="Calibri" charset="0"/>
                <a:ea typeface="ＭＳ Ｐゴシック" charset="-128"/>
                <a:sym typeface="Calibri" charset="0"/>
              </a:rPr>
              <a:t>Photo</a:t>
            </a:r>
            <a:r>
              <a:rPr lang="en-US" altLang="en-US" baseline="0" dirty="0" smtClean="0">
                <a:solidFill>
                  <a:srgbClr val="000000"/>
                </a:solidFill>
                <a:latin typeface="Calibri" charset="0"/>
                <a:ea typeface="ＭＳ Ｐゴシック" charset="-128"/>
                <a:sym typeface="Calibri" charset="0"/>
              </a:rPr>
              <a:t> Credit</a:t>
            </a:r>
          </a:p>
          <a:p>
            <a:pPr eaLnBrk="1" hangingPunct="1">
              <a:buClr>
                <a:srgbClr val="000000"/>
              </a:buClr>
              <a:buSzPct val="125000"/>
              <a:buFont typeface="Calibri" charset="0"/>
              <a:buNone/>
            </a:pPr>
            <a:r>
              <a:rPr lang="en-US" altLang="en-US" dirty="0" smtClean="0">
                <a:solidFill>
                  <a:srgbClr val="000000"/>
                </a:solidFill>
                <a:latin typeface="Calibri" charset="0"/>
                <a:ea typeface="ＭＳ Ｐゴシック" charset="-128"/>
                <a:sym typeface="Calibri" charset="0"/>
              </a:rPr>
              <a:t>Goals/</a:t>
            </a:r>
            <a:r>
              <a:rPr lang="en-US" altLang="en-US" dirty="0" err="1" smtClean="0">
                <a:solidFill>
                  <a:srgbClr val="000000"/>
                </a:solidFill>
                <a:latin typeface="Calibri" charset="0"/>
                <a:ea typeface="ＭＳ Ｐゴシック" charset="-128"/>
                <a:sym typeface="Calibri" charset="0"/>
              </a:rPr>
              <a:t>devtome.com</a:t>
            </a:r>
            <a:r>
              <a:rPr lang="en-US" altLang="en-US" dirty="0" smtClean="0">
                <a:solidFill>
                  <a:srgbClr val="000000"/>
                </a:solidFill>
                <a:latin typeface="Calibri" charset="0"/>
                <a:ea typeface="ＭＳ Ｐゴシック" charset="-128"/>
                <a:sym typeface="Calibri" charset="0"/>
              </a:rPr>
              <a:t>/Photo URL http://</a:t>
            </a:r>
            <a:r>
              <a:rPr lang="en-US" altLang="en-US" dirty="0" err="1" smtClean="0">
                <a:solidFill>
                  <a:srgbClr val="000000"/>
                </a:solidFill>
                <a:latin typeface="Calibri" charset="0"/>
                <a:ea typeface="ＭＳ Ｐゴシック" charset="-128"/>
                <a:sym typeface="Calibri" charset="0"/>
              </a:rPr>
              <a:t>www.oicgroup.net</a:t>
            </a:r>
            <a:r>
              <a:rPr lang="en-US" altLang="en-US" dirty="0" smtClean="0">
                <a:solidFill>
                  <a:srgbClr val="000000"/>
                </a:solidFill>
                <a:latin typeface="Calibri" charset="0"/>
                <a:ea typeface="ＭＳ Ｐゴシック" charset="-128"/>
                <a:sym typeface="Calibri" charset="0"/>
              </a:rPr>
              <a:t>/files/Achieve%20Your%20Website%20Goals.jpg</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553315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overall schedule for our summer program, with the caveat</a:t>
            </a:r>
            <a:r>
              <a:rPr lang="en-US" baseline="0" dirty="0" smtClean="0"/>
              <a:t> that all sessions are subject to change.  We’ll get as far as we are able to during each session and will regularly assess your understanding in order to inform our instructional decisions.</a:t>
            </a:r>
            <a:endParaRPr lang="en-US" dirty="0"/>
          </a:p>
        </p:txBody>
      </p:sp>
    </p:spTree>
    <p:extLst>
      <p:ext uri="{BB962C8B-B14F-4D97-AF65-F5344CB8AC3E}">
        <p14:creationId xmlns:p14="http://schemas.microsoft.com/office/powerpoint/2010/main" val="1599683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noTextEdit="1"/>
          </p:cNvSpPr>
          <p:nvPr>
            <p:ph type="sldImg"/>
          </p:nvPr>
        </p:nvSpPr>
        <p:spPr>
          <a:solidFill>
            <a:srgbClr val="FFFFFF"/>
          </a:solidFill>
          <a:ln/>
        </p:spPr>
      </p:sp>
      <p:sp>
        <p:nvSpPr>
          <p:cNvPr id="645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Helvetica" charset="0"/>
                <a:ea typeface="ＭＳ Ｐゴシック" charset="-128"/>
                <a:sym typeface="Helvetica" charset="0"/>
              </a:rPr>
              <a:t>Let</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s keep in mind this week that we are all learners.  As you move through your day and are interacting with your team mates during the content and the breakout sessions, try and think about your behavior and what you</a:t>
            </a:r>
            <a:r>
              <a:rPr lang="ja-JP" altLang="en-US" dirty="0">
                <a:latin typeface="Arial" charset="0"/>
                <a:ea typeface="ＭＳ Ｐゴシック" charset="-128"/>
                <a:sym typeface="Helvetica" charset="0"/>
              </a:rPr>
              <a:t>’</a:t>
            </a:r>
            <a:r>
              <a:rPr lang="en-US" altLang="ja-JP" dirty="0">
                <a:latin typeface="Helvetica" charset="0"/>
                <a:ea typeface="ＭＳ Ｐゴシック" charset="-128"/>
                <a:sym typeface="Helvetica" charset="0"/>
              </a:rPr>
              <a:t>re bringing to the table.  Is there a norm you personally can focus on?  You</a:t>
            </a:r>
            <a:r>
              <a:rPr lang="ja-JP" altLang="en-US" dirty="0">
                <a:latin typeface="Arial" charset="0"/>
                <a:ea typeface="ＭＳ Ｐゴシック" charset="-128"/>
                <a:sym typeface="Helvetica" charset="0"/>
              </a:rPr>
              <a:t>’</a:t>
            </a:r>
            <a:r>
              <a:rPr lang="en-US" altLang="ja-JP" dirty="0" err="1">
                <a:latin typeface="Helvetica" charset="0"/>
                <a:ea typeface="ＭＳ Ｐゴシック" charset="-128"/>
                <a:sym typeface="Helvetica" charset="0"/>
              </a:rPr>
              <a:t>ll</a:t>
            </a:r>
            <a:r>
              <a:rPr lang="en-US" altLang="ja-JP" dirty="0">
                <a:latin typeface="Helvetica" charset="0"/>
                <a:ea typeface="ＭＳ Ｐゴシック" charset="-128"/>
                <a:sym typeface="Helvetica" charset="0"/>
              </a:rPr>
              <a:t> find these content immersion weeks can be quite long.  You</a:t>
            </a:r>
            <a:r>
              <a:rPr lang="ja-JP" altLang="en-US" dirty="0">
                <a:latin typeface="Arial" charset="0"/>
                <a:ea typeface="ＭＳ Ｐゴシック" charset="-128"/>
                <a:sym typeface="Helvetica" charset="0"/>
              </a:rPr>
              <a:t>’</a:t>
            </a:r>
            <a:r>
              <a:rPr lang="en-US" altLang="ja-JP" dirty="0" err="1">
                <a:latin typeface="Helvetica" charset="0"/>
                <a:ea typeface="ＭＳ Ｐゴシック" charset="-128"/>
                <a:sym typeface="Helvetica" charset="0"/>
              </a:rPr>
              <a:t>ll</a:t>
            </a:r>
            <a:r>
              <a:rPr lang="en-US" altLang="ja-JP" dirty="0">
                <a:latin typeface="Helvetica" charset="0"/>
                <a:ea typeface="ＭＳ Ｐゴシック" charset="-128"/>
                <a:sym typeface="Helvetica" charset="0"/>
              </a:rPr>
              <a:t> be spending extended periods of time with folks that you often only interact briefly with.  Try to remember that we all learn at our own pace and sometimes, thinking out loud or providing the answer you could quickly get to will short circuit the thinking of others at your table.  </a:t>
            </a:r>
          </a:p>
          <a:p>
            <a:pPr eaLnBrk="1" hangingPunct="1"/>
            <a:r>
              <a:rPr lang="en-US" altLang="en-US" dirty="0">
                <a:latin typeface="Helvetica" charset="0"/>
                <a:ea typeface="ＭＳ Ｐゴシック" charset="-128"/>
                <a:sym typeface="Helvetica" charset="0"/>
              </a:rPr>
              <a:t>Pausing</a:t>
            </a:r>
          </a:p>
          <a:p>
            <a:pPr eaLnBrk="1" hangingPunct="1"/>
            <a:r>
              <a:rPr lang="en-US" altLang="en-US" dirty="0">
                <a:latin typeface="Helvetica" charset="0"/>
                <a:ea typeface="ＭＳ Ｐゴシック" charset="-128"/>
                <a:sym typeface="Helvetica" charset="0"/>
              </a:rPr>
              <a:t>Paraphrasing</a:t>
            </a:r>
          </a:p>
          <a:p>
            <a:pPr eaLnBrk="1" hangingPunct="1"/>
            <a:r>
              <a:rPr lang="en-US" altLang="en-US" dirty="0">
                <a:latin typeface="Helvetica" charset="0"/>
                <a:ea typeface="ＭＳ Ｐゴシック" charset="-128"/>
                <a:sym typeface="Helvetica" charset="0"/>
              </a:rPr>
              <a:t>Posing Questions</a:t>
            </a:r>
          </a:p>
          <a:p>
            <a:pPr eaLnBrk="1" hangingPunct="1"/>
            <a:r>
              <a:rPr lang="en-US" altLang="en-US" dirty="0">
                <a:latin typeface="Helvetica" charset="0"/>
                <a:ea typeface="ＭＳ Ｐゴシック" charset="-128"/>
                <a:sym typeface="Helvetica" charset="0"/>
              </a:rPr>
              <a:t>Putting ideas on the table</a:t>
            </a:r>
          </a:p>
          <a:p>
            <a:pPr eaLnBrk="1" hangingPunct="1"/>
            <a:r>
              <a:rPr lang="en-US" altLang="en-US" dirty="0">
                <a:latin typeface="Helvetica" charset="0"/>
                <a:ea typeface="ＭＳ Ｐゴシック" charset="-128"/>
                <a:sym typeface="Helvetica" charset="0"/>
              </a:rPr>
              <a:t>Paying attention to self and others </a:t>
            </a:r>
          </a:p>
          <a:p>
            <a:pPr eaLnBrk="1" hangingPunct="1"/>
            <a:r>
              <a:rPr lang="en-US" altLang="en-US" dirty="0">
                <a:latin typeface="Helvetica" charset="0"/>
                <a:ea typeface="ＭＳ Ｐゴシック" charset="-128"/>
                <a:sym typeface="Helvetica" charset="0"/>
              </a:rPr>
              <a:t>Presuming positive intentions</a:t>
            </a:r>
          </a:p>
          <a:p>
            <a:pPr eaLnBrk="1" hangingPunct="1"/>
            <a:r>
              <a:rPr lang="en-US" altLang="en-US" dirty="0">
                <a:latin typeface="Helvetica" charset="0"/>
                <a:ea typeface="ＭＳ Ｐゴシック" charset="-128"/>
                <a:sym typeface="Helvetica" charset="0"/>
              </a:rPr>
              <a:t>Pursuing a balance between advocacy and </a:t>
            </a:r>
            <a:r>
              <a:rPr lang="en-US" altLang="en-US" dirty="0" smtClean="0">
                <a:latin typeface="Helvetica" charset="0"/>
                <a:ea typeface="ＭＳ Ｐゴシック" charset="-128"/>
                <a:sym typeface="Helvetica" charset="0"/>
              </a:rPr>
              <a:t>inquiry</a:t>
            </a:r>
          </a:p>
          <a:p>
            <a:pPr eaLnBrk="1" hangingPunct="1"/>
            <a:endParaRPr lang="en-US" altLang="en-US" dirty="0" smtClean="0">
              <a:latin typeface="Helvetica" charset="0"/>
              <a:ea typeface="ＭＳ Ｐゴシック" charset="-128"/>
              <a:sym typeface="Helvetica" charset="0"/>
            </a:endParaRPr>
          </a:p>
          <a:p>
            <a:pPr eaLnBrk="1" hangingPunct="1"/>
            <a:r>
              <a:rPr lang="en-US" altLang="en-US" dirty="0" smtClean="0">
                <a:latin typeface="Helvetica" charset="0"/>
                <a:ea typeface="ＭＳ Ｐゴシック" charset="-128"/>
                <a:sym typeface="Helvetica" charset="0"/>
              </a:rPr>
              <a:t>Photo</a:t>
            </a:r>
            <a:r>
              <a:rPr lang="en-US" altLang="en-US" baseline="0" dirty="0" smtClean="0">
                <a:latin typeface="Helvetica" charset="0"/>
                <a:ea typeface="ＭＳ Ｐゴシック" charset="-128"/>
                <a:sym typeface="Helvetica" charset="0"/>
              </a:rPr>
              <a:t> Credit</a:t>
            </a:r>
            <a:endParaRPr lang="en-US" altLang="en-US" baseline="0" dirty="0">
              <a:latin typeface="Helvetica" charset="0"/>
              <a:ea typeface="ＭＳ Ｐゴシック" charset="-128"/>
              <a:sym typeface="Helvetica" charset="0"/>
            </a:endParaRPr>
          </a:p>
          <a:p>
            <a:pPr eaLnBrk="1" hangingPunct="1"/>
            <a:r>
              <a:rPr lang="en-US" altLang="en-US" baseline="0" dirty="0" smtClean="0">
                <a:latin typeface="Helvetica" charset="0"/>
                <a:ea typeface="ＭＳ Ｐゴシック" charset="-128"/>
                <a:sym typeface="Helvetica" charset="0"/>
              </a:rPr>
              <a:t>Brand New Norms Sign/ Steve </a:t>
            </a:r>
            <a:r>
              <a:rPr lang="en-US" altLang="en-US" baseline="0" dirty="0" err="1" smtClean="0">
                <a:latin typeface="Helvetica" charset="0"/>
                <a:ea typeface="ＭＳ Ｐゴシック" charset="-128"/>
                <a:sym typeface="Helvetica" charset="0"/>
              </a:rPr>
              <a:t>Devol</a:t>
            </a:r>
            <a:r>
              <a:rPr lang="en-US" altLang="en-US" baseline="0" dirty="0" smtClean="0">
                <a:latin typeface="Helvetica" charset="0"/>
                <a:ea typeface="ＭＳ Ｐゴシック" charset="-128"/>
                <a:sym typeface="Helvetica" charset="0"/>
              </a:rPr>
              <a:t> https://</a:t>
            </a:r>
            <a:r>
              <a:rPr lang="en-US" altLang="en-US" baseline="0" dirty="0" err="1" smtClean="0">
                <a:latin typeface="Helvetica" charset="0"/>
                <a:ea typeface="ＭＳ Ｐゴシック" charset="-128"/>
                <a:sym typeface="Helvetica" charset="0"/>
              </a:rPr>
              <a:t>www.flickr.com</a:t>
            </a:r>
            <a:r>
              <a:rPr lang="en-US" altLang="en-US" baseline="0" dirty="0" smtClean="0">
                <a:latin typeface="Helvetica" charset="0"/>
                <a:ea typeface="ＭＳ Ｐゴシック" charset="-128"/>
                <a:sym typeface="Helvetica" charset="0"/>
              </a:rPr>
              <a:t>/photos/</a:t>
            </a:r>
            <a:r>
              <a:rPr lang="en-US" altLang="en-US" baseline="0" dirty="0" err="1" smtClean="0">
                <a:latin typeface="Helvetica" charset="0"/>
                <a:ea typeface="ＭＳ Ｐゴシック" charset="-128"/>
                <a:sym typeface="Helvetica" charset="0"/>
              </a:rPr>
              <a:t>stevedevol</a:t>
            </a:r>
            <a:r>
              <a:rPr lang="en-US" altLang="en-US" baseline="0" dirty="0" smtClean="0">
                <a:latin typeface="Helvetica" charset="0"/>
                <a:ea typeface="ＭＳ Ｐゴシック" charset="-128"/>
                <a:sym typeface="Helvetica" charset="0"/>
              </a:rPr>
              <a:t>/</a:t>
            </a:r>
          </a:p>
          <a:p>
            <a:pPr eaLnBrk="1" hangingPunct="1"/>
            <a:r>
              <a:rPr lang="en-US" altLang="en-US" baseline="0" dirty="0" smtClean="0">
                <a:latin typeface="Helvetica" charset="0"/>
                <a:ea typeface="ＭＳ Ｐゴシック" charset="-128"/>
                <a:sym typeface="Helvetica" charset="0"/>
              </a:rPr>
              <a:t>March 14, 2010/ Photo URL https://</a:t>
            </a:r>
            <a:r>
              <a:rPr lang="en-US" altLang="en-US" baseline="0" dirty="0" err="1" smtClean="0">
                <a:latin typeface="Helvetica" charset="0"/>
                <a:ea typeface="ＭＳ Ｐゴシック" charset="-128"/>
                <a:sym typeface="Helvetica" charset="0"/>
              </a:rPr>
              <a:t>www.flickr.com</a:t>
            </a:r>
            <a:r>
              <a:rPr lang="en-US" altLang="en-US" baseline="0" dirty="0" smtClean="0">
                <a:latin typeface="Helvetica" charset="0"/>
                <a:ea typeface="ＭＳ Ｐゴシック" charset="-128"/>
                <a:sym typeface="Helvetica" charset="0"/>
              </a:rPr>
              <a:t>/photos/</a:t>
            </a:r>
            <a:r>
              <a:rPr lang="en-US" altLang="en-US" baseline="0" dirty="0" err="1" smtClean="0">
                <a:latin typeface="Helvetica" charset="0"/>
                <a:ea typeface="ＭＳ Ｐゴシック" charset="-128"/>
                <a:sym typeface="Helvetica" charset="0"/>
              </a:rPr>
              <a:t>stevedevol</a:t>
            </a:r>
            <a:r>
              <a:rPr lang="en-US" altLang="en-US" baseline="0" dirty="0" smtClean="0">
                <a:latin typeface="Helvetica" charset="0"/>
                <a:ea typeface="ＭＳ Ｐゴシック" charset="-128"/>
                <a:sym typeface="Helvetica" charset="0"/>
              </a:rPr>
              <a:t>/4434122972</a:t>
            </a:r>
          </a:p>
        </p:txBody>
      </p:sp>
    </p:spTree>
    <p:extLst>
      <p:ext uri="{BB962C8B-B14F-4D97-AF65-F5344CB8AC3E}">
        <p14:creationId xmlns:p14="http://schemas.microsoft.com/office/powerpoint/2010/main" val="977433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dirty="0">
                <a:latin typeface="Calibri" charset="0"/>
                <a:ea typeface="ＭＳ Ｐゴシック" charset="-128"/>
                <a:sym typeface="Calibri" charset="0"/>
              </a:rPr>
              <a:t>While you move through the next seven days, thinking and learning with us, keep in mind our model of effective teaching learning.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ve</a:t>
            </a:r>
            <a:r>
              <a:rPr lang="en-US" altLang="ja-JP" sz="1400" dirty="0">
                <a:latin typeface="Calibri" charset="0"/>
                <a:ea typeface="ＭＳ Ｐゴシック" charset="-128"/>
                <a:sym typeface="Calibri" charset="0"/>
              </a:rPr>
              <a:t> spent some time this year thinking about different aspects of this model (educational research,  formative assessment, leadership, professional learning communities, and pedagogy).  This summer we</a:t>
            </a:r>
            <a:r>
              <a:rPr lang="ja-JP" altLang="en-US" sz="1400" dirty="0">
                <a:latin typeface="Arial" charset="0"/>
                <a:ea typeface="ＭＳ Ｐゴシック" charset="-128"/>
                <a:sym typeface="Calibri" charset="0"/>
              </a:rPr>
              <a:t>’</a:t>
            </a:r>
            <a:r>
              <a:rPr lang="en-US" altLang="ja-JP" sz="1400" dirty="0">
                <a:latin typeface="Calibri" charset="0"/>
                <a:ea typeface="ＭＳ Ｐゴシック" charset="-128"/>
                <a:sym typeface="Calibri" charset="0"/>
              </a:rPr>
              <a:t>re going to spent the majority of our time working on improving content and pedagogical content knowledge and laying the foundation for the work that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do this fall.  The last day of the summer academy,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work with your principals for an hour in the morning before you all arrive,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think a bit about mindset and math and science achievement, and we</a:t>
            </a:r>
            <a:r>
              <a:rPr lang="ja-JP" altLang="en-US" sz="1400" dirty="0">
                <a:latin typeface="Arial" charset="0"/>
                <a:ea typeface="ＭＳ Ｐゴシック" charset="-128"/>
                <a:sym typeface="Calibri" charset="0"/>
              </a:rPr>
              <a:t>’</a:t>
            </a:r>
            <a:r>
              <a:rPr lang="en-US" altLang="ja-JP" sz="1400" dirty="0" err="1">
                <a:latin typeface="Calibri" charset="0"/>
                <a:ea typeface="ＭＳ Ｐゴシック" charset="-128"/>
                <a:sym typeface="Calibri" charset="0"/>
              </a:rPr>
              <a:t>ll</a:t>
            </a:r>
            <a:r>
              <a:rPr lang="en-US" altLang="ja-JP" sz="1400" dirty="0">
                <a:latin typeface="Calibri" charset="0"/>
                <a:ea typeface="ＭＳ Ｐゴシック" charset="-128"/>
                <a:sym typeface="Calibri" charset="0"/>
              </a:rPr>
              <a:t> make plans for your PLC work for the fall.</a:t>
            </a:r>
          </a:p>
          <a:p>
            <a:pPr eaLnBrk="1" hangingPunct="1"/>
            <a:r>
              <a:rPr lang="en-US" altLang="en-US" sz="1400" dirty="0">
                <a:latin typeface="Calibri" charset="0"/>
                <a:ea typeface="ＭＳ Ｐゴシック" charset="-128"/>
                <a:sym typeface="Calibri" charset="0"/>
              </a:rPr>
              <a:t>While you are working in your content rooms as learners, try to pay attention to the thinking that you are doing as you learn a new concept or idea.  What is difficult about the process?  What did facilitators do to help you develop your own understanding? How can you bring this new perspective of thinking like a learner back to your own classroom?  How can this experience inform  your classroom instruction</a:t>
            </a:r>
            <a:r>
              <a:rPr lang="en-US" altLang="en-US" sz="1400" dirty="0" smtClean="0">
                <a:latin typeface="Calibri" charset="0"/>
                <a:ea typeface="ＭＳ Ｐゴシック" charset="-128"/>
                <a:sym typeface="Calibri" charset="0"/>
              </a:rPr>
              <a:t>?</a:t>
            </a:r>
          </a:p>
          <a:p>
            <a:pPr eaLnBrk="1" hangingPunct="1"/>
            <a:r>
              <a:rPr lang="en-US" altLang="en-US" sz="1400" dirty="0" smtClean="0">
                <a:latin typeface="Calibri" charset="0"/>
                <a:ea typeface="ＭＳ Ｐゴシック" charset="-128"/>
                <a:sym typeface="Calibri" charset="0"/>
              </a:rPr>
              <a:t> </a:t>
            </a:r>
          </a:p>
          <a:p>
            <a:pPr eaLnBrk="1" hangingPunct="1"/>
            <a:r>
              <a:rPr lang="en-US" altLang="en-US" sz="1400" dirty="0" smtClean="0">
                <a:latin typeface="Calibri" charset="0"/>
                <a:ea typeface="ＭＳ Ｐゴシック" charset="-128"/>
                <a:sym typeface="Calibri" charset="0"/>
              </a:rPr>
              <a:t>Photo Credit</a:t>
            </a:r>
          </a:p>
          <a:p>
            <a:pPr eaLnBrk="1" hangingPunct="1"/>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r>
              <a:rPr lang="en-US" altLang="en-US" sz="1400" dirty="0" smtClean="0">
                <a:latin typeface="Calibri" charset="0"/>
                <a:ea typeface="ＭＳ Ｐゴシック" charset="-128"/>
                <a:sym typeface="Calibri" charset="0"/>
              </a:rPr>
              <a:t>October</a:t>
            </a:r>
            <a:r>
              <a:rPr lang="en-US" altLang="en-US" sz="1400" baseline="0" dirty="0" smtClean="0">
                <a:latin typeface="Calibri" charset="0"/>
                <a:ea typeface="ＭＳ Ｐゴシック" charset="-128"/>
                <a:sym typeface="Calibri" charset="0"/>
              </a:rPr>
              <a:t> 18, 2008/ Photo URL https://</a:t>
            </a:r>
            <a:r>
              <a:rPr lang="en-US" altLang="en-US" sz="1400" baseline="0" dirty="0" err="1" smtClean="0">
                <a:latin typeface="Calibri" charset="0"/>
                <a:ea typeface="ＭＳ Ｐゴシック" charset="-128"/>
                <a:sym typeface="Calibri" charset="0"/>
              </a:rPr>
              <a:t>en.wikipedia.org</a:t>
            </a:r>
            <a:r>
              <a:rPr lang="en-US" altLang="en-US" sz="1400" baseline="0" dirty="0" smtClean="0">
                <a:latin typeface="Calibri" charset="0"/>
                <a:ea typeface="ＭＳ Ｐゴシック" charset="-128"/>
                <a:sym typeface="Calibri" charset="0"/>
              </a:rPr>
              <a:t>/wiki/</a:t>
            </a:r>
            <a:r>
              <a:rPr lang="en-US" altLang="en-US" sz="1400" baseline="0" dirty="0" err="1" smtClean="0">
                <a:latin typeface="Calibri" charset="0"/>
                <a:ea typeface="ＭＳ Ｐゴシック" charset="-128"/>
                <a:sym typeface="Calibri" charset="0"/>
              </a:rPr>
              <a:t>Indian_Rock_Schoolhouse</a:t>
            </a:r>
            <a:r>
              <a:rPr lang="en-US" altLang="en-US" sz="1400" baseline="0" dirty="0" smtClean="0">
                <a:latin typeface="Calibri" charset="0"/>
                <a:ea typeface="ＭＳ Ｐゴシック" charset="-128"/>
                <a:sym typeface="Calibri" charset="0"/>
              </a:rPr>
              <a:t>#/media/File:Indian_Rock_Schoolhouse,_</a:t>
            </a:r>
            <a:r>
              <a:rPr lang="en-US" altLang="en-US" sz="1400" baseline="0" dirty="0" err="1" smtClean="0">
                <a:latin typeface="Calibri" charset="0"/>
                <a:ea typeface="ＭＳ Ｐゴシック" charset="-128"/>
                <a:sym typeface="Calibri" charset="0"/>
              </a:rPr>
              <a:t>Amenia</a:t>
            </a:r>
            <a:r>
              <a:rPr lang="en-US" altLang="en-US" sz="1400" baseline="0" dirty="0" smtClean="0">
                <a:latin typeface="Calibri" charset="0"/>
                <a:ea typeface="ＭＳ Ｐゴシック" charset="-128"/>
                <a:sym typeface="Calibri" charset="0"/>
              </a:rPr>
              <a:t>,_</a:t>
            </a:r>
            <a:r>
              <a:rPr lang="en-US" altLang="en-US" sz="1400" baseline="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endParaRPr lang="en-US" altLang="en-US" sz="1400" dirty="0" smtClean="0">
              <a:latin typeface="Calibri" charset="0"/>
              <a:ea typeface="ＭＳ Ｐゴシック" charset="-128"/>
              <a:sym typeface="Calibri" charset="0"/>
            </a:endParaRPr>
          </a:p>
          <a:p>
            <a:pPr eaLnBrk="1" hangingPunct="1"/>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629628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noTextEdit="1"/>
          </p:cNvSpPr>
          <p:nvPr>
            <p:ph type="sldImg"/>
          </p:nvPr>
        </p:nvSpPr>
        <p:spPr>
          <a:solidFill>
            <a:srgbClr val="FFFFFF"/>
          </a:solidFill>
          <a:ln/>
        </p:spPr>
      </p:sp>
      <p:sp>
        <p:nvSpPr>
          <p:cNvPr id="6861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a:solidFill>
                  <a:srgbClr val="000000"/>
                </a:solidFill>
                <a:latin typeface="Calibri" charset="0"/>
                <a:ea typeface="ＭＳ Ｐゴシック" charset="-128"/>
                <a:sym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re faced with situations for which they were not specifically prepared.</a:t>
            </a:r>
          </a:p>
          <a:p>
            <a:pPr algn="r" eaLnBrk="1" hangingPunct="1"/>
            <a:r>
              <a:rPr lang="en-US" altLang="en-US" sz="1400">
                <a:solidFill>
                  <a:srgbClr val="000000"/>
                </a:solidFill>
                <a:latin typeface="Calibri" charset="0"/>
                <a:ea typeface="ＭＳ Ｐゴシック" charset="-128"/>
                <a:sym typeface="Calibri" charset="0"/>
              </a:rPr>
              <a:t>Seymour Papert</a:t>
            </a:r>
          </a:p>
          <a:p>
            <a:pPr eaLnBrk="1" hangingPunct="1"/>
            <a:r>
              <a:rPr lang="en-US" altLang="en-US" sz="1400">
                <a:solidFill>
                  <a:srgbClr val="000000"/>
                </a:solidFill>
                <a:latin typeface="Calibri" charset="0"/>
                <a:ea typeface="ＭＳ Ｐゴシック" charset="-128"/>
                <a:sym typeface="Calibri" charset="0"/>
              </a:rPr>
              <a:t>If we can produce a generation of thinkers, of problem solvers, of students who have the habits of mind to persevere in the face of difficulty, we will have prepared our students for the future that we cannot yet imagine.  That</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s why it</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s extremely important that we have experiences as learners where we </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get stuck</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 and spend the mental energy focusing on getting to understanding.  </a:t>
            </a:r>
            <a:endParaRPr lang="en-US" altLang="en-US" sz="140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64807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Grp="1" noRot="1" noChangeAspect="1" noChangeArrowheads="1" noTextEdit="1"/>
          </p:cNvSpPr>
          <p:nvPr>
            <p:ph type="sldImg"/>
          </p:nvPr>
        </p:nvSpPr>
        <p:spPr>
          <a:solidFill>
            <a:srgbClr val="FFFFFF"/>
          </a:solidFill>
          <a:ln/>
        </p:spPr>
      </p:sp>
      <p:sp>
        <p:nvSpPr>
          <p:cNvPr id="7065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96838" eaLnBrk="1" hangingPunct="1"/>
            <a:r>
              <a:rPr lang="ja-JP" altLang="en-US" sz="1400">
                <a:solidFill>
                  <a:srgbClr val="000000"/>
                </a:solidFill>
                <a:latin typeface="Arial" charset="0"/>
                <a:ea typeface="ＭＳ Ｐゴシック" charset="-128"/>
                <a:sym typeface="Arial" charset="0"/>
              </a:rPr>
              <a:t>“</a:t>
            </a:r>
            <a:r>
              <a:rPr lang="en-US" altLang="ja-JP" sz="1400">
                <a:solidFill>
                  <a:srgbClr val="000000"/>
                </a:solidFill>
                <a:latin typeface="Calibri" charset="0"/>
                <a:ea typeface="ＭＳ Ｐゴシック" charset="-128"/>
                <a:sym typeface="Calibri" charset="0"/>
              </a:rPr>
              <a:t>If education is to help students make sense of their surroundings and ready them for the challenges of the technology-driven, internationally competitive world, then it must be based on what we know about learning from science.</a:t>
            </a:r>
            <a:r>
              <a:rPr lang="ja-JP" altLang="en-US" sz="1400">
                <a:solidFill>
                  <a:srgbClr val="000000"/>
                </a:solidFill>
                <a:latin typeface="Arial" charset="0"/>
                <a:ea typeface="ＭＳ Ｐゴシック" charset="-128"/>
                <a:sym typeface="Arial" charset="0"/>
              </a:rPr>
              <a:t>”</a:t>
            </a:r>
            <a:endParaRPr lang="en-US" altLang="ja-JP" sz="1400">
              <a:solidFill>
                <a:srgbClr val="000000"/>
              </a:solidFill>
              <a:latin typeface="Calibri" charset="0"/>
              <a:ea typeface="ＭＳ Ｐゴシック" charset="-128"/>
              <a:sym typeface="Calibri" charset="0"/>
            </a:endParaRPr>
          </a:p>
          <a:p>
            <a:pPr marL="96838" eaLnBrk="1" hangingPunct="1"/>
            <a:endParaRPr lang="en-US" altLang="en-US" sz="1400">
              <a:solidFill>
                <a:srgbClr val="000000"/>
              </a:solidFill>
              <a:latin typeface="Calibri" charset="0"/>
              <a:ea typeface="ＭＳ Ｐゴシック" charset="-128"/>
              <a:sym typeface="Calibri" charset="0"/>
            </a:endParaRPr>
          </a:p>
          <a:p>
            <a:pPr marL="96838" eaLnBrk="1" hangingPunct="1"/>
            <a:r>
              <a:rPr lang="en-US" altLang="en-US" sz="1400">
                <a:solidFill>
                  <a:srgbClr val="000000"/>
                </a:solidFill>
                <a:latin typeface="Calibri" charset="0"/>
                <a:ea typeface="ＭＳ Ｐゴシック" charset="-128"/>
                <a:sym typeface="Calibri" charset="0"/>
              </a:rPr>
              <a:t>This year has been one of extreme change for many of you.  You</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ve been thinking about the CCSS, some of you have been thinking about TPEP and then we start throwing educational research at you via SEISMIC.  When I visited schools at the end of last school year, folks seemed stressed and unclear about all the new information coming at them.  It was hard to focus on the most important things to help student achievement in your own classroom.</a:t>
            </a:r>
          </a:p>
          <a:p>
            <a:pPr marL="96838" eaLnBrk="1" hangingPunct="1"/>
            <a:endParaRPr lang="en-US" altLang="en-US" sz="1400">
              <a:solidFill>
                <a:srgbClr val="000000"/>
              </a:solidFill>
              <a:latin typeface="Calibri" charset="0"/>
              <a:ea typeface="ＭＳ Ｐゴシック" charset="-128"/>
              <a:sym typeface="Calibri" charset="0"/>
            </a:endParaRPr>
          </a:p>
          <a:p>
            <a:pPr marL="96838" eaLnBrk="1" hangingPunct="1"/>
            <a:r>
              <a:rPr lang="en-US" altLang="en-US" sz="1400">
                <a:solidFill>
                  <a:srgbClr val="000000"/>
                </a:solidFill>
                <a:latin typeface="Calibri" charset="0"/>
                <a:ea typeface="ＭＳ Ｐゴシック" charset="-128"/>
                <a:sym typeface="Calibri" charset="0"/>
              </a:rPr>
              <a:t>In order to reduce some of your worry about the new standards and TPEP, we spent some time at the project level looking at the research that lies behind the CCSS and the TPEP and we</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re feeling very calm.  CCSS, NGSS, and TPEP all have a foundation in the research from </a:t>
            </a:r>
            <a:r>
              <a:rPr lang="en-US" altLang="ja-JP" sz="1400">
                <a:solidFill>
                  <a:srgbClr val="000000"/>
                </a:solidFill>
                <a:latin typeface="Calibri Italic" charset="0"/>
                <a:ea typeface="ＭＳ Ｐゴシック" charset="-128"/>
                <a:sym typeface="Calibri Italic" charset="0"/>
              </a:rPr>
              <a:t>How People Learn</a:t>
            </a:r>
            <a:r>
              <a:rPr lang="en-US" altLang="ja-JP" sz="1400">
                <a:solidFill>
                  <a:srgbClr val="000000"/>
                </a:solidFill>
                <a:latin typeface="Calibri" charset="0"/>
                <a:ea typeface="ＭＳ Ｐゴシック" charset="-128"/>
                <a:sym typeface="Calibri" charset="0"/>
              </a:rPr>
              <a:t>- the research brief that proceeded </a:t>
            </a:r>
            <a:r>
              <a:rPr lang="en-US" altLang="ja-JP" sz="1400">
                <a:solidFill>
                  <a:srgbClr val="000000"/>
                </a:solidFill>
                <a:latin typeface="Calibri Italic" charset="0"/>
                <a:ea typeface="ＭＳ Ｐゴシック" charset="-128"/>
                <a:sym typeface="Calibri Italic" charset="0"/>
              </a:rPr>
              <a:t>How Students Learn.  </a:t>
            </a:r>
            <a:r>
              <a:rPr lang="en-US" altLang="ja-JP" sz="1400">
                <a:solidFill>
                  <a:srgbClr val="000000"/>
                </a:solidFill>
                <a:latin typeface="Calibri" charset="0"/>
                <a:ea typeface="ＭＳ Ｐゴシック" charset="-128"/>
                <a:sym typeface="Calibri" charset="0"/>
              </a:rPr>
              <a:t>If you remember, we looked at the principles of learning from </a:t>
            </a:r>
            <a:r>
              <a:rPr lang="en-US" altLang="ja-JP" sz="1400">
                <a:solidFill>
                  <a:srgbClr val="000000"/>
                </a:solidFill>
                <a:latin typeface="Calibri Italic" charset="0"/>
                <a:ea typeface="ＭＳ Ｐゴシック" charset="-128"/>
                <a:sym typeface="Calibri Italic" charset="0"/>
              </a:rPr>
              <a:t>How Students Learn </a:t>
            </a:r>
            <a:r>
              <a:rPr lang="en-US" altLang="ja-JP" sz="1400">
                <a:solidFill>
                  <a:srgbClr val="000000"/>
                </a:solidFill>
                <a:latin typeface="Calibri" charset="0"/>
                <a:ea typeface="ＭＳ Ｐゴシック" charset="-128"/>
                <a:sym typeface="Calibri" charset="0"/>
              </a:rPr>
              <a:t>at our first workshop in January.  If you weren</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t here, you</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ll find copies of the introduction under Effective Science Instruction tab, and it</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s a worthwhile read.  Those three principles, remain key in the new federal standards and practices.</a:t>
            </a:r>
          </a:p>
          <a:p>
            <a:pPr marL="96838" eaLnBrk="1" hangingPunct="1"/>
            <a:endParaRPr lang="en-US" altLang="en-US" sz="1400">
              <a:latin typeface="Lucida Grande" charset="0"/>
              <a:ea typeface="ＭＳ Ｐゴシック" charset="-128"/>
              <a:sym typeface="Lucida Grande" charset="0"/>
            </a:endParaRPr>
          </a:p>
        </p:txBody>
      </p:sp>
    </p:spTree>
    <p:extLst>
      <p:ext uri="{BB962C8B-B14F-4D97-AF65-F5344CB8AC3E}">
        <p14:creationId xmlns:p14="http://schemas.microsoft.com/office/powerpoint/2010/main" val="1817634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Rot="1" noChangeAspect="1" noChangeArrowheads="1" noTextEdit="1"/>
          </p:cNvSpPr>
          <p:nvPr>
            <p:ph type="sldImg"/>
          </p:nvPr>
        </p:nvSpPr>
        <p:spPr>
          <a:solidFill>
            <a:srgbClr val="FFFFFF"/>
          </a:solidFill>
          <a:ln/>
        </p:spPr>
      </p:sp>
      <p:sp>
        <p:nvSpPr>
          <p:cNvPr id="7270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688" eaLnBrk="1" hangingPunct="1"/>
            <a:r>
              <a:rPr lang="en-US" altLang="en-US" sz="1400">
                <a:solidFill>
                  <a:srgbClr val="000000"/>
                </a:solidFill>
                <a:latin typeface="Calibri" charset="0"/>
                <a:ea typeface="ＭＳ Ｐゴシック" charset="-128"/>
                <a:sym typeface="Calibri" charset="0"/>
              </a:rPr>
              <a:t>As you may recall, </a:t>
            </a:r>
            <a:r>
              <a:rPr lang="en-US" altLang="en-US" sz="1400">
                <a:solidFill>
                  <a:srgbClr val="000000"/>
                </a:solidFill>
                <a:latin typeface="Calibri Italic" charset="0"/>
                <a:ea typeface="ＭＳ Ｐゴシック" charset="-128"/>
                <a:sym typeface="Calibri Italic" charset="0"/>
              </a:rPr>
              <a:t>How Students Learn</a:t>
            </a:r>
            <a:r>
              <a:rPr lang="en-US" altLang="en-US" sz="1400">
                <a:solidFill>
                  <a:srgbClr val="000000"/>
                </a:solidFill>
                <a:latin typeface="Calibri" charset="0"/>
                <a:ea typeface="ＭＳ Ｐゴシック" charset="-128"/>
                <a:sym typeface="Calibri" charset="0"/>
              </a:rPr>
              <a:t> consists of three simple principles.</a:t>
            </a:r>
            <a:endParaRPr lang="en-US" altLang="en-US" sz="1400" u="sng">
              <a:solidFill>
                <a:srgbClr val="000000"/>
              </a:solidFill>
              <a:latin typeface="Calibri" charset="0"/>
              <a:ea typeface="ＭＳ Ｐゴシック" charset="-128"/>
              <a:sym typeface="Calibri" charset="0"/>
            </a:endParaRPr>
          </a:p>
          <a:p>
            <a:pPr marL="39688" eaLnBrk="1" hangingPunct="1"/>
            <a:r>
              <a:rPr lang="en-US" altLang="en-US" sz="1400" u="sng">
                <a:solidFill>
                  <a:srgbClr val="000000"/>
                </a:solidFill>
                <a:latin typeface="Calibri" charset="0"/>
                <a:ea typeface="ＭＳ Ｐゴシック" charset="-128"/>
                <a:sym typeface="Calibri" charset="0"/>
              </a:rPr>
              <a:t>Principle 1:</a:t>
            </a:r>
            <a:r>
              <a:rPr lang="en-US" altLang="en-US" sz="1400">
                <a:solidFill>
                  <a:srgbClr val="000000"/>
                </a:solidFill>
                <a:latin typeface="Calibri" charset="0"/>
                <a:ea typeface="ＭＳ Ｐゴシック" charset="-128"/>
                <a:sym typeface="Calibri" charset="0"/>
              </a:rPr>
              <a:t> Students come to classrooms with preconceptions about how the world works.</a:t>
            </a:r>
          </a:p>
          <a:p>
            <a:pPr marL="39688" eaLnBrk="1" hangingPunct="1"/>
            <a:r>
              <a:rPr lang="en-US" altLang="en-US" sz="1400" u="sng">
                <a:solidFill>
                  <a:srgbClr val="000000"/>
                </a:solidFill>
                <a:latin typeface="Calibri" charset="0"/>
                <a:ea typeface="ＭＳ Ｐゴシック" charset="-128"/>
                <a:sym typeface="Calibri" charset="0"/>
              </a:rPr>
              <a:t>Principle 2: </a:t>
            </a:r>
            <a:r>
              <a:rPr lang="en-US" altLang="en-US" sz="1400">
                <a:solidFill>
                  <a:srgbClr val="000000"/>
                </a:solidFill>
                <a:latin typeface="Calibri" charset="0"/>
                <a:ea typeface="ＭＳ Ｐゴシック" charset="-128"/>
                <a:sym typeface="Calibri" charset="0"/>
              </a:rPr>
              <a:t>To develop competence in an area of inquiry, students must:</a:t>
            </a:r>
          </a:p>
          <a:p>
            <a:pPr marL="39688" eaLnBrk="1" hangingPunct="1"/>
            <a:r>
              <a:rPr lang="en-US" altLang="en-US" sz="1400">
                <a:solidFill>
                  <a:srgbClr val="000000"/>
                </a:solidFill>
                <a:latin typeface="Calibri" charset="0"/>
                <a:ea typeface="ＭＳ Ｐゴシック" charset="-128"/>
                <a:sym typeface="Calibri" charset="0"/>
              </a:rPr>
              <a:t>have a deep foundation of factual knowledge; understand facts and ideas in the context of a conceptual framework; </a:t>
            </a:r>
          </a:p>
          <a:p>
            <a:pPr marL="39688" eaLnBrk="1" hangingPunct="1"/>
            <a:r>
              <a:rPr lang="en-US" altLang="en-US" sz="1400">
                <a:solidFill>
                  <a:srgbClr val="000000"/>
                </a:solidFill>
                <a:latin typeface="Calibri" charset="0"/>
                <a:ea typeface="ＭＳ Ｐゴシック" charset="-128"/>
                <a:sym typeface="Calibri" charset="0"/>
              </a:rPr>
              <a:t>organize knowledge in ways that facilitate retrieval and application. </a:t>
            </a:r>
          </a:p>
          <a:p>
            <a:pPr marL="39688" eaLnBrk="1" hangingPunct="1"/>
            <a:r>
              <a:rPr lang="en-US" altLang="en-US" sz="1400" u="sng">
                <a:solidFill>
                  <a:srgbClr val="000000"/>
                </a:solidFill>
                <a:latin typeface="Calibri" charset="0"/>
                <a:ea typeface="ＭＳ Ｐゴシック" charset="-128"/>
                <a:sym typeface="Calibri" charset="0"/>
              </a:rPr>
              <a:t>Principle 3:</a:t>
            </a:r>
            <a:r>
              <a:rPr lang="en-US" altLang="en-US" sz="1400">
                <a:solidFill>
                  <a:srgbClr val="000000"/>
                </a:solidFill>
                <a:latin typeface="Calibri" charset="0"/>
                <a:ea typeface="ＭＳ Ｐゴシック" charset="-128"/>
                <a:sym typeface="Calibri" charset="0"/>
              </a:rPr>
              <a:t> A </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metacognitive</a:t>
            </a:r>
            <a:r>
              <a:rPr lang="ja-JP" altLang="en-US" sz="1400">
                <a:solidFill>
                  <a:srgbClr val="000000"/>
                </a:solidFill>
                <a:latin typeface="Arial" charset="0"/>
                <a:ea typeface="ＭＳ Ｐゴシック" charset="-128"/>
                <a:sym typeface="Calibri" charset="0"/>
              </a:rPr>
              <a:t>”</a:t>
            </a:r>
            <a:r>
              <a:rPr lang="en-US" altLang="ja-JP" sz="1400">
                <a:solidFill>
                  <a:srgbClr val="000000"/>
                </a:solidFill>
                <a:latin typeface="Calibri" charset="0"/>
                <a:ea typeface="ＭＳ Ｐゴシック" charset="-128"/>
                <a:sym typeface="Calibri" charset="0"/>
              </a:rPr>
              <a:t> approach to instruction can help students learn to take control of their own learning goals and monitor their progress in achieving them.</a:t>
            </a:r>
            <a:endParaRPr lang="en-US" altLang="en-US" sz="140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035742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a:prstGeom prst="rect">
            <a:avLst/>
          </a:prstGeom>
        </p:spPr>
        <p:txBody>
          <a:bodyPr vert="horz"/>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80081955"/>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8"/>
            <a:ext cx="8228707" cy="4525119"/>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5772596"/>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0247691"/>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1869366"/>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86562969"/>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02024"/>
            <a:ext cx="3625453" cy="4106540"/>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02024"/>
            <a:ext cx="3625453" cy="4106540"/>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5483409"/>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630508"/>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757264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1535081"/>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727479603"/>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125285250"/>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820126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178594"/>
            <a:ext cx="2057176" cy="594717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78594"/>
            <a:ext cx="6064374" cy="594717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9000258"/>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68548"/>
            <a:ext cx="1839516" cy="584001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68548"/>
            <a:ext cx="5411391" cy="584001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047804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628EDAEA-8228-5341-BBAD-F5D7C02621AA}" type="slidenum">
              <a:rPr lang="en-US" altLang="en-US"/>
              <a:pPr>
                <a:defRPr/>
              </a:pPr>
              <a:t>‹#›</a:t>
            </a:fld>
            <a:endParaRPr lang="en-US" altLang="en-US"/>
          </a:p>
        </p:txBody>
      </p:sp>
    </p:spTree>
    <p:extLst>
      <p:ext uri="{BB962C8B-B14F-4D97-AF65-F5344CB8AC3E}">
        <p14:creationId xmlns:p14="http://schemas.microsoft.com/office/powerpoint/2010/main" val="1906038869"/>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F23879EF-2965-4946-A3D3-22842BEBBDAE}" type="slidenum">
              <a:rPr lang="en-US" altLang="en-US"/>
              <a:pPr>
                <a:defRPr/>
              </a:pPr>
              <a:t>‹#›</a:t>
            </a:fld>
            <a:endParaRPr lang="en-US" altLang="en-US"/>
          </a:p>
        </p:txBody>
      </p:sp>
    </p:spTree>
    <p:extLst>
      <p:ext uri="{BB962C8B-B14F-4D97-AF65-F5344CB8AC3E}">
        <p14:creationId xmlns:p14="http://schemas.microsoft.com/office/powerpoint/2010/main" val="781708984"/>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F777C5F2-F88B-AB41-BB07-A790420E41C2}" type="slidenum">
              <a:rPr lang="en-US" altLang="en-US"/>
              <a:pPr>
                <a:defRPr/>
              </a:pPr>
              <a:t>‹#›</a:t>
            </a:fld>
            <a:endParaRPr lang="en-US" altLang="en-US"/>
          </a:p>
        </p:txBody>
      </p:sp>
    </p:spTree>
    <p:extLst>
      <p:ext uri="{BB962C8B-B14F-4D97-AF65-F5344CB8AC3E}">
        <p14:creationId xmlns:p14="http://schemas.microsoft.com/office/powerpoint/2010/main" val="2025425389"/>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414" y="1982392"/>
            <a:ext cx="4063008" cy="487560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82392"/>
            <a:ext cx="4063008" cy="487560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E4DB2F0D-5AFE-D14F-A373-D7E5EA4C24C1}" type="slidenum">
              <a:rPr lang="en-US" altLang="en-US"/>
              <a:pPr>
                <a:defRPr/>
              </a:pPr>
              <a:t>‹#›</a:t>
            </a:fld>
            <a:endParaRPr lang="en-US" altLang="en-US"/>
          </a:p>
        </p:txBody>
      </p:sp>
    </p:spTree>
    <p:extLst>
      <p:ext uri="{BB962C8B-B14F-4D97-AF65-F5344CB8AC3E}">
        <p14:creationId xmlns:p14="http://schemas.microsoft.com/office/powerpoint/2010/main" val="1561224326"/>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5D59E36E-6B76-D844-968A-3EB060E3956A}" type="slidenum">
              <a:rPr lang="en-US" altLang="en-US"/>
              <a:pPr>
                <a:defRPr/>
              </a:pPr>
              <a:t>‹#›</a:t>
            </a:fld>
            <a:endParaRPr lang="en-US" altLang="en-US"/>
          </a:p>
        </p:txBody>
      </p:sp>
    </p:spTree>
    <p:extLst>
      <p:ext uri="{BB962C8B-B14F-4D97-AF65-F5344CB8AC3E}">
        <p14:creationId xmlns:p14="http://schemas.microsoft.com/office/powerpoint/2010/main" val="1542048036"/>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A4259564-CF49-8140-849C-3DEBC6D5A656}" type="slidenum">
              <a:rPr lang="en-US" altLang="en-US"/>
              <a:pPr>
                <a:defRPr/>
              </a:pPr>
              <a:t>‹#›</a:t>
            </a:fld>
            <a:endParaRPr lang="en-US" altLang="en-US"/>
          </a:p>
        </p:txBody>
      </p:sp>
    </p:spTree>
    <p:extLst>
      <p:ext uri="{BB962C8B-B14F-4D97-AF65-F5344CB8AC3E}">
        <p14:creationId xmlns:p14="http://schemas.microsoft.com/office/powerpoint/2010/main" val="1368689056"/>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9853473D-C09D-B74B-969F-B0EF27697D2F}" type="slidenum">
              <a:rPr lang="en-US" altLang="en-US"/>
              <a:pPr>
                <a:defRPr/>
              </a:pPr>
              <a:t>‹#›</a:t>
            </a:fld>
            <a:endParaRPr lang="en-US" altLang="en-US"/>
          </a:p>
        </p:txBody>
      </p:sp>
    </p:spTree>
    <p:extLst>
      <p:ext uri="{BB962C8B-B14F-4D97-AF65-F5344CB8AC3E}">
        <p14:creationId xmlns:p14="http://schemas.microsoft.com/office/powerpoint/2010/main" val="1859621175"/>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97E1C2E9-0B81-984D-BAB8-ED6C2DB52050}" type="slidenum">
              <a:rPr lang="en-US" altLang="en-US"/>
              <a:pPr>
                <a:defRPr/>
              </a:pPr>
              <a:t>‹#›</a:t>
            </a:fld>
            <a:endParaRPr lang="en-US" altLang="en-US"/>
          </a:p>
        </p:txBody>
      </p:sp>
    </p:spTree>
    <p:extLst>
      <p:ext uri="{BB962C8B-B14F-4D97-AF65-F5344CB8AC3E}">
        <p14:creationId xmlns:p14="http://schemas.microsoft.com/office/powerpoint/2010/main" val="176089787"/>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Arial"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40F47D9A-F8EA-F746-B020-F12059565802}" type="slidenum">
              <a:rPr lang="en-US" altLang="en-US"/>
              <a:pPr>
                <a:defRPr/>
              </a:pPr>
              <a:t>‹#›</a:t>
            </a:fld>
            <a:endParaRPr lang="en-US" altLang="en-US"/>
          </a:p>
        </p:txBody>
      </p:sp>
    </p:spTree>
    <p:extLst>
      <p:ext uri="{BB962C8B-B14F-4D97-AF65-F5344CB8AC3E}">
        <p14:creationId xmlns:p14="http://schemas.microsoft.com/office/powerpoint/2010/main" val="30858454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01085426"/>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678E45FA-FE28-C643-BE42-87530062F688}" type="slidenum">
              <a:rPr lang="en-US" altLang="en-US"/>
              <a:pPr>
                <a:defRPr/>
              </a:pPr>
              <a:t>‹#›</a:t>
            </a:fld>
            <a:endParaRPr lang="en-US" altLang="en-US"/>
          </a:p>
        </p:txBody>
      </p:sp>
    </p:spTree>
    <p:extLst>
      <p:ext uri="{BB962C8B-B14F-4D97-AF65-F5344CB8AC3E}">
        <p14:creationId xmlns:p14="http://schemas.microsoft.com/office/powerpoint/2010/main" val="207406696"/>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294" y="303610"/>
            <a:ext cx="2058293" cy="655439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415" y="303610"/>
            <a:ext cx="6067723" cy="655439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C8B69CFD-CFC4-F54D-BC55-151C4EB0A9AC}" type="slidenum">
              <a:rPr lang="en-US" altLang="en-US"/>
              <a:pPr>
                <a:defRPr/>
              </a:pPr>
              <a:t>‹#›</a:t>
            </a:fld>
            <a:endParaRPr lang="en-US" altLang="en-US"/>
          </a:p>
        </p:txBody>
      </p:sp>
    </p:spTree>
    <p:extLst>
      <p:ext uri="{BB962C8B-B14F-4D97-AF65-F5344CB8AC3E}">
        <p14:creationId xmlns:p14="http://schemas.microsoft.com/office/powerpoint/2010/main" val="51838059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1437058"/>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5550667"/>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1035531092"/>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3587956"/>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8594465"/>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827352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354799"/>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29903032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4261028"/>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690971909"/>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0795234"/>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43223689"/>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a:prstGeom prst="rect">
            <a:avLst/>
          </a:prstGeom>
        </p:spPr>
        <p:txBody>
          <a:bodyPr vert="horz"/>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92139360"/>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647" y="1600648"/>
            <a:ext cx="8228707" cy="4525119"/>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8683143"/>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18756720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648"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3504286"/>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818682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8656599"/>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39010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60595421"/>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367886983"/>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264082146"/>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8"/>
            <a:ext cx="8228707" cy="4525119"/>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2908051"/>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1600647"/>
            <a:ext cx="2057176" cy="47751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7"/>
            <a:ext cx="6064374" cy="47751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8331211"/>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49509199"/>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637447"/>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1688923636"/>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69" y="1946673"/>
            <a:ext cx="1718965"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19090" y="1946673"/>
            <a:ext cx="1718965"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70420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06568851"/>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20329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8084514"/>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7910432"/>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614555667"/>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233731777"/>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2385676"/>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3077153"/>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33021543"/>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3972096"/>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74292059"/>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26729151"/>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222650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8240014"/>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23352574"/>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79239"/>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11137803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17889446"/>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87996388"/>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7919402"/>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78597434"/>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2190645"/>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999591582"/>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1481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480044"/>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5168863"/>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7231293"/>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418886"/>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465871945"/>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977381231"/>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3933514"/>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0776964"/>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55427890"/>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4601588"/>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72665522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3083790"/>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69" y="1946673"/>
            <a:ext cx="1718965"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19090" y="1946673"/>
            <a:ext cx="1718965"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849279"/>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9135636"/>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7082914"/>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614834"/>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518834208"/>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262927036"/>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327104"/>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6267648"/>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30656945"/>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115649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134797336"/>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49089724"/>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401961"/>
            <a:ext cx="3625453" cy="4563070"/>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401961"/>
            <a:ext cx="3625453" cy="4563070"/>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270820"/>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6564285"/>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5082820"/>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4696216"/>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37612010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5177696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459052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312539"/>
            <a:ext cx="1839516" cy="565249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312539"/>
            <a:ext cx="5411391" cy="565249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4997865"/>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473622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647" y="1600648"/>
            <a:ext cx="8228707" cy="4525119"/>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944835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736557145"/>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24536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95072443"/>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4970" y="1946673"/>
            <a:ext cx="1339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11578" y="1946673"/>
            <a:ext cx="1339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280857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1330435"/>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1449063"/>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1900436"/>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630436280"/>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5824366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6167849"/>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541226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0194707"/>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28861986"/>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8356035"/>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1933826502"/>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4505416"/>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846377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674387"/>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6976656"/>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225440119"/>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810926725"/>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424321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1095346"/>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637149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59C03CE-ABAD-3640-B0A2-E49F33F0FE27}" type="slidenum">
              <a:rPr lang="en-US" altLang="en-US"/>
              <a:pPr>
                <a:defRPr/>
              </a:pPr>
              <a:t>‹#›</a:t>
            </a:fld>
            <a:endParaRPr lang="en-US" altLang="en-US"/>
          </a:p>
        </p:txBody>
      </p:sp>
    </p:spTree>
    <p:extLst>
      <p:ext uri="{BB962C8B-B14F-4D97-AF65-F5344CB8AC3E}">
        <p14:creationId xmlns:p14="http://schemas.microsoft.com/office/powerpoint/2010/main" val="185280337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BE07770-F3D2-3740-99DC-687A542D309C}" type="slidenum">
              <a:rPr lang="en-US" altLang="en-US"/>
              <a:pPr>
                <a:defRPr/>
              </a:pPr>
              <a:t>‹#›</a:t>
            </a:fld>
            <a:endParaRPr lang="en-US" altLang="en-US"/>
          </a:p>
        </p:txBody>
      </p:sp>
    </p:spTree>
    <p:extLst>
      <p:ext uri="{BB962C8B-B14F-4D97-AF65-F5344CB8AC3E}">
        <p14:creationId xmlns:p14="http://schemas.microsoft.com/office/powerpoint/2010/main" val="155350935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FA19AC80-741F-FC48-A31A-956B1EC6604F}" type="slidenum">
              <a:rPr lang="en-US" altLang="en-US"/>
              <a:pPr>
                <a:defRPr/>
              </a:pPr>
              <a:t>‹#›</a:t>
            </a:fld>
            <a:endParaRPr lang="en-US" altLang="en-US"/>
          </a:p>
        </p:txBody>
      </p:sp>
    </p:spTree>
    <p:extLst>
      <p:ext uri="{BB962C8B-B14F-4D97-AF65-F5344CB8AC3E}">
        <p14:creationId xmlns:p14="http://schemas.microsoft.com/office/powerpoint/2010/main" val="72551564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414"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D507A9B0-CB3B-6C42-82F0-BFA37665A3EA}" type="slidenum">
              <a:rPr lang="en-US" altLang="en-US"/>
              <a:pPr>
                <a:defRPr/>
              </a:pPr>
              <a:t>‹#›</a:t>
            </a:fld>
            <a:endParaRPr lang="en-US" altLang="en-US"/>
          </a:p>
        </p:txBody>
      </p:sp>
    </p:spTree>
    <p:extLst>
      <p:ext uri="{BB962C8B-B14F-4D97-AF65-F5344CB8AC3E}">
        <p14:creationId xmlns:p14="http://schemas.microsoft.com/office/powerpoint/2010/main" val="32929784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2F8AD96B-9988-354C-839E-6B9F4CC4D976}" type="slidenum">
              <a:rPr lang="en-US" altLang="en-US"/>
              <a:pPr>
                <a:defRPr/>
              </a:pPr>
              <a:t>‹#›</a:t>
            </a:fld>
            <a:endParaRPr lang="en-US" altLang="en-US"/>
          </a:p>
        </p:txBody>
      </p:sp>
    </p:spTree>
    <p:extLst>
      <p:ext uri="{BB962C8B-B14F-4D97-AF65-F5344CB8AC3E}">
        <p14:creationId xmlns:p14="http://schemas.microsoft.com/office/powerpoint/2010/main" val="44358982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825847C-FEB9-F34C-B55E-FA4E9B18ECEB}" type="slidenum">
              <a:rPr lang="en-US" altLang="en-US"/>
              <a:pPr>
                <a:defRPr/>
              </a:pPr>
              <a:t>‹#›</a:t>
            </a:fld>
            <a:endParaRPr lang="en-US" altLang="en-US"/>
          </a:p>
        </p:txBody>
      </p:sp>
    </p:spTree>
    <p:extLst>
      <p:ext uri="{BB962C8B-B14F-4D97-AF65-F5344CB8AC3E}">
        <p14:creationId xmlns:p14="http://schemas.microsoft.com/office/powerpoint/2010/main" val="149843323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B8064AD1-727F-2141-AAB3-25DCFAEA614A}" type="slidenum">
              <a:rPr lang="en-US" altLang="en-US"/>
              <a:pPr>
                <a:defRPr/>
              </a:pPr>
              <a:t>‹#›</a:t>
            </a:fld>
            <a:endParaRPr lang="en-US" altLang="en-US"/>
          </a:p>
        </p:txBody>
      </p:sp>
    </p:spTree>
    <p:extLst>
      <p:ext uri="{BB962C8B-B14F-4D97-AF65-F5344CB8AC3E}">
        <p14:creationId xmlns:p14="http://schemas.microsoft.com/office/powerpoint/2010/main" val="62658504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5078382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FAF5A455-2428-944B-B0CA-415B543B03B6}" type="slidenum">
              <a:rPr lang="en-US" altLang="en-US"/>
              <a:pPr>
                <a:defRPr/>
              </a:pPr>
              <a:t>‹#›</a:t>
            </a:fld>
            <a:endParaRPr lang="en-US" altLang="en-US"/>
          </a:p>
        </p:txBody>
      </p:sp>
    </p:spTree>
    <p:extLst>
      <p:ext uri="{BB962C8B-B14F-4D97-AF65-F5344CB8AC3E}">
        <p14:creationId xmlns:p14="http://schemas.microsoft.com/office/powerpoint/2010/main" val="190258049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106B770-2015-5745-A0DA-337D63EC96A4}" type="slidenum">
              <a:rPr lang="en-US" altLang="en-US"/>
              <a:pPr>
                <a:defRPr/>
              </a:pPr>
              <a:t>‹#›</a:t>
            </a:fld>
            <a:endParaRPr lang="en-US" altLang="en-US"/>
          </a:p>
        </p:txBody>
      </p:sp>
    </p:spTree>
    <p:extLst>
      <p:ext uri="{BB962C8B-B14F-4D97-AF65-F5344CB8AC3E}">
        <p14:creationId xmlns:p14="http://schemas.microsoft.com/office/powerpoint/2010/main" val="6388756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141E8C33-F101-D140-AD9D-EC1312887C45}" type="slidenum">
              <a:rPr lang="en-US" altLang="en-US"/>
              <a:pPr>
                <a:defRPr/>
              </a:pPr>
              <a:t>‹#›</a:t>
            </a:fld>
            <a:endParaRPr lang="en-US" altLang="en-US"/>
          </a:p>
        </p:txBody>
      </p:sp>
    </p:spTree>
    <p:extLst>
      <p:ext uri="{BB962C8B-B14F-4D97-AF65-F5344CB8AC3E}">
        <p14:creationId xmlns:p14="http://schemas.microsoft.com/office/powerpoint/2010/main" val="16456244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294" y="0"/>
            <a:ext cx="2058293" cy="685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415" y="0"/>
            <a:ext cx="6067723"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1CF7487-5F7B-6D4C-B3C0-C29560572922}" type="slidenum">
              <a:rPr lang="en-US" altLang="en-US"/>
              <a:pPr>
                <a:defRPr/>
              </a:pPr>
              <a:t>‹#›</a:t>
            </a:fld>
            <a:endParaRPr lang="en-US" altLang="en-US"/>
          </a:p>
        </p:txBody>
      </p:sp>
    </p:spTree>
    <p:extLst>
      <p:ext uri="{BB962C8B-B14F-4D97-AF65-F5344CB8AC3E}">
        <p14:creationId xmlns:p14="http://schemas.microsoft.com/office/powerpoint/2010/main" val="1989559426"/>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a:prstGeom prst="rect">
            <a:avLst/>
          </a:prstGeom>
        </p:spPr>
        <p:txBody>
          <a:bodyPr vert="horz"/>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740534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647" y="1600648"/>
            <a:ext cx="8228707" cy="4525119"/>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1475912"/>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33851021"/>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648"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9035937"/>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182067"/>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4676436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648"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60797747"/>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388571"/>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a:prstGeom prst="rect">
            <a:avLst/>
          </a:prstGeom>
        </p:spPr>
        <p:txBody>
          <a:bodyPr vert="horz"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91093071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a:prstGeom prst="rect">
            <a:avLst/>
          </a:prstGeom>
        </p:spPr>
        <p:txBody>
          <a:bodyPr vert="horz"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6016243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8"/>
            <a:ext cx="8228707" cy="4525119"/>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742356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74050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285515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906353"/>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80879549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946673"/>
            <a:ext cx="3625453" cy="401835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1899409"/>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706951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4985724"/>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082110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542848"/>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75860206"/>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524679571"/>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467379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178594"/>
            <a:ext cx="1839516" cy="57864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178594"/>
            <a:ext cx="5411391" cy="5786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1287413"/>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51493977"/>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6340276"/>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210548169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2970" y="1401962"/>
            <a:ext cx="3625453" cy="545603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401962"/>
            <a:ext cx="3625453" cy="5456039"/>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532940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4362702"/>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501526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5214583"/>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944289"/>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28807937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2114944286"/>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9289658"/>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515" y="312540"/>
            <a:ext cx="1839516" cy="65454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92970" y="312540"/>
            <a:ext cx="5411391" cy="65454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583304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90655652"/>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501286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114433545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0650183"/>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414"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9882879"/>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6635510"/>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918281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2570334"/>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933824621"/>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97991287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53405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294" y="91531"/>
            <a:ext cx="2058293" cy="67664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415" y="91531"/>
            <a:ext cx="6067723" cy="67664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0802442"/>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F237E95-7C64-DB4F-B19A-09005DB5976D}" type="slidenum">
              <a:rPr lang="en-US" altLang="en-US"/>
              <a:pPr>
                <a:defRPr/>
              </a:pPr>
              <a:t>‹#›</a:t>
            </a:fld>
            <a:endParaRPr lang="en-US" altLang="en-US"/>
          </a:p>
        </p:txBody>
      </p:sp>
    </p:spTree>
    <p:extLst>
      <p:ext uri="{BB962C8B-B14F-4D97-AF65-F5344CB8AC3E}">
        <p14:creationId xmlns:p14="http://schemas.microsoft.com/office/powerpoint/2010/main" val="1320734723"/>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3F41B13E-4147-0645-A8A5-D5515D272EA8}" type="slidenum">
              <a:rPr lang="en-US" altLang="en-US"/>
              <a:pPr>
                <a:defRPr/>
              </a:pPr>
              <a:t>‹#›</a:t>
            </a:fld>
            <a:endParaRPr lang="en-US" altLang="en-US"/>
          </a:p>
        </p:txBody>
      </p:sp>
    </p:spTree>
    <p:extLst>
      <p:ext uri="{BB962C8B-B14F-4D97-AF65-F5344CB8AC3E}">
        <p14:creationId xmlns:p14="http://schemas.microsoft.com/office/powerpoint/2010/main" val="119751406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218423002"/>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3D9D0FF7-F44E-E147-A2C9-089519585354}" type="slidenum">
              <a:rPr lang="en-US" altLang="en-US"/>
              <a:pPr>
                <a:defRPr/>
              </a:pPr>
              <a:t>‹#›</a:t>
            </a:fld>
            <a:endParaRPr lang="en-US" altLang="en-US"/>
          </a:p>
        </p:txBody>
      </p:sp>
    </p:spTree>
    <p:extLst>
      <p:ext uri="{BB962C8B-B14F-4D97-AF65-F5344CB8AC3E}">
        <p14:creationId xmlns:p14="http://schemas.microsoft.com/office/powerpoint/2010/main" val="402217999"/>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414"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1598414"/>
            <a:ext cx="4063008" cy="5259586"/>
          </a:xfrm>
        </p:spPr>
        <p:txBody>
          <a:bodyPr/>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F812D941-E3E9-DE46-882C-2B9A15E67692}" type="slidenum">
              <a:rPr lang="en-US" altLang="en-US"/>
              <a:pPr>
                <a:defRPr/>
              </a:pPr>
              <a:t>‹#›</a:t>
            </a:fld>
            <a:endParaRPr lang="en-US" altLang="en-US"/>
          </a:p>
        </p:txBody>
      </p:sp>
    </p:spTree>
    <p:extLst>
      <p:ext uri="{BB962C8B-B14F-4D97-AF65-F5344CB8AC3E}">
        <p14:creationId xmlns:p14="http://schemas.microsoft.com/office/powerpoint/2010/main" val="1946872084"/>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7A1146DC-B5E3-4F42-8595-92A75AC3289E}" type="slidenum">
              <a:rPr lang="en-US" altLang="en-US"/>
              <a:pPr>
                <a:defRPr/>
              </a:pPr>
              <a:t>‹#›</a:t>
            </a:fld>
            <a:endParaRPr lang="en-US" altLang="en-US"/>
          </a:p>
        </p:txBody>
      </p:sp>
    </p:spTree>
    <p:extLst>
      <p:ext uri="{BB962C8B-B14F-4D97-AF65-F5344CB8AC3E}">
        <p14:creationId xmlns:p14="http://schemas.microsoft.com/office/powerpoint/2010/main" val="2018270096"/>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BA552C28-1664-614E-B6B1-43D11D8C354C}" type="slidenum">
              <a:rPr lang="en-US" altLang="en-US"/>
              <a:pPr>
                <a:defRPr/>
              </a:pPr>
              <a:t>‹#›</a:t>
            </a:fld>
            <a:endParaRPr lang="en-US" altLang="en-US"/>
          </a:p>
        </p:txBody>
      </p:sp>
    </p:spTree>
    <p:extLst>
      <p:ext uri="{BB962C8B-B14F-4D97-AF65-F5344CB8AC3E}">
        <p14:creationId xmlns:p14="http://schemas.microsoft.com/office/powerpoint/2010/main" val="1561299107"/>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FF9FAAD3-EADA-D04A-A085-9DF7EF847493}" type="slidenum">
              <a:rPr lang="en-US" altLang="en-US"/>
              <a:pPr>
                <a:defRPr/>
              </a:pPr>
              <a:t>‹#›</a:t>
            </a:fld>
            <a:endParaRPr lang="en-US" altLang="en-US"/>
          </a:p>
        </p:txBody>
      </p:sp>
    </p:spTree>
    <p:extLst>
      <p:ext uri="{BB962C8B-B14F-4D97-AF65-F5344CB8AC3E}">
        <p14:creationId xmlns:p14="http://schemas.microsoft.com/office/powerpoint/2010/main" val="651408656"/>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p:spPr>
        <p:txBody>
          <a:bodyPr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p:spPr>
        <p:txBody>
          <a:bodyPr/>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613405A-4245-414B-AE78-4CA426F7363A}" type="slidenum">
              <a:rPr lang="en-US" altLang="en-US"/>
              <a:pPr>
                <a:defRPr/>
              </a:pPr>
              <a:t>‹#›</a:t>
            </a:fld>
            <a:endParaRPr lang="en-US" altLang="en-US"/>
          </a:p>
        </p:txBody>
      </p:sp>
    </p:spTree>
    <p:extLst>
      <p:ext uri="{BB962C8B-B14F-4D97-AF65-F5344CB8AC3E}">
        <p14:creationId xmlns:p14="http://schemas.microsoft.com/office/powerpoint/2010/main" val="353648986"/>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p:spPr>
        <p:txBody>
          <a:bodyPr/>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p:spPr>
        <p:txBody>
          <a:bodyPr/>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FADA7FE0-52DE-E445-A3BC-9A15BB6EE21B}" type="slidenum">
              <a:rPr lang="en-US" altLang="en-US"/>
              <a:pPr>
                <a:defRPr/>
              </a:pPr>
              <a:t>‹#›</a:t>
            </a:fld>
            <a:endParaRPr lang="en-US" altLang="en-US"/>
          </a:p>
        </p:txBody>
      </p:sp>
    </p:spTree>
    <p:extLst>
      <p:ext uri="{BB962C8B-B14F-4D97-AF65-F5344CB8AC3E}">
        <p14:creationId xmlns:p14="http://schemas.microsoft.com/office/powerpoint/2010/main" val="1691256453"/>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FA828E4-AFE5-3849-BBD4-78633D319504}" type="slidenum">
              <a:rPr lang="en-US" altLang="en-US"/>
              <a:pPr>
                <a:defRPr/>
              </a:pPr>
              <a:t>‹#›</a:t>
            </a:fld>
            <a:endParaRPr lang="en-US" altLang="en-US"/>
          </a:p>
        </p:txBody>
      </p:sp>
    </p:spTree>
    <p:extLst>
      <p:ext uri="{BB962C8B-B14F-4D97-AF65-F5344CB8AC3E}">
        <p14:creationId xmlns:p14="http://schemas.microsoft.com/office/powerpoint/2010/main" val="85365387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294" y="93762"/>
            <a:ext cx="2058293" cy="67642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415" y="93762"/>
            <a:ext cx="6067723" cy="67642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9CF6A03F-111F-3C4B-941C-AEC40C906355}" type="slidenum">
              <a:rPr lang="en-US" altLang="en-US"/>
              <a:pPr>
                <a:defRPr/>
              </a:pPr>
              <a:t>‹#›</a:t>
            </a:fld>
            <a:endParaRPr lang="en-US" altLang="en-US"/>
          </a:p>
        </p:txBody>
      </p:sp>
    </p:spTree>
    <p:extLst>
      <p:ext uri="{BB962C8B-B14F-4D97-AF65-F5344CB8AC3E}">
        <p14:creationId xmlns:p14="http://schemas.microsoft.com/office/powerpoint/2010/main" val="22498746"/>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a:prstGeom prst="rect">
            <a:avLst/>
          </a:prstGeom>
        </p:spPr>
        <p:txBody>
          <a:bodyPr vert="horz"/>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930215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p:spPr>
        <p:txBody>
          <a:bodyPr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Gill Sans" charset="0"/>
            </a:endParaRPr>
          </a:p>
        </p:txBody>
      </p:sp>
      <p:sp>
        <p:nvSpPr>
          <p:cNvPr id="4" name="Text Placeholder 3"/>
          <p:cNvSpPr>
            <a:spLocks noGrp="1"/>
          </p:cNvSpPr>
          <p:nvPr>
            <p:ph type="body" sz="half" idx="2"/>
          </p:nvPr>
        </p:nvSpPr>
        <p:spPr>
          <a:xfrm>
            <a:off x="1792636" y="5367860"/>
            <a:ext cx="5486177" cy="80478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77882046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647" y="1600648"/>
            <a:ext cx="8228707" cy="4525119"/>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1678309"/>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anchor="t"/>
          <a:lstStyle>
            <a:lvl1pPr algn="l">
              <a:defRPr sz="2812"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anchor="b"/>
          <a:lstStyle>
            <a:lvl1pPr marL="0" indent="0">
              <a:buNone/>
              <a:defRPr sz="1406"/>
            </a:lvl1pPr>
            <a:lvl2pPr marL="321440" indent="0">
              <a:buNone/>
              <a:defRPr sz="1266"/>
            </a:lvl2pPr>
            <a:lvl3pPr marL="642882" indent="0">
              <a:buNone/>
              <a:defRPr sz="1125"/>
            </a:lvl3pPr>
            <a:lvl4pPr marL="964323" indent="0">
              <a:buNone/>
              <a:defRPr sz="984"/>
            </a:lvl4pPr>
            <a:lvl5pPr marL="1285763" indent="0">
              <a:buNone/>
              <a:defRPr sz="984"/>
            </a:lvl5pPr>
            <a:lvl6pPr marL="1607205" indent="0">
              <a:buNone/>
              <a:defRPr sz="984"/>
            </a:lvl6pPr>
            <a:lvl7pPr marL="1928645" indent="0">
              <a:buNone/>
              <a:defRPr sz="984"/>
            </a:lvl7pPr>
            <a:lvl8pPr marL="2250086" indent="0">
              <a:buNone/>
              <a:defRPr sz="984"/>
            </a:lvl8pPr>
            <a:lvl9pPr marL="2571527" indent="0">
              <a:buNone/>
              <a:defRPr sz="984"/>
            </a:lvl9pPr>
          </a:lstStyle>
          <a:p>
            <a:pPr lvl="0"/>
            <a:r>
              <a:rPr lang="en-US" smtClean="0"/>
              <a:t>Click to edit Master text styles</a:t>
            </a:r>
          </a:p>
        </p:txBody>
      </p:sp>
    </p:spTree>
    <p:extLst>
      <p:ext uri="{BB962C8B-B14F-4D97-AF65-F5344CB8AC3E}">
        <p14:creationId xmlns:p14="http://schemas.microsoft.com/office/powerpoint/2010/main" val="473121174"/>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648"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8"/>
            <a:ext cx="4060775" cy="4525119"/>
          </a:xfrm>
          <a:prstGeom prst="rect">
            <a:avLst/>
          </a:prstGeom>
        </p:spPr>
        <p:txBody>
          <a:bodyPr vert="horz"/>
          <a:lstStyle>
            <a:lvl1pPr>
              <a:defRPr sz="1969"/>
            </a:lvl1pPr>
            <a:lvl2pPr>
              <a:defRPr sz="1687"/>
            </a:lvl2pPr>
            <a:lvl3pPr>
              <a:defRPr sz="1406"/>
            </a:lvl3pPr>
            <a:lvl4pPr>
              <a:defRPr sz="1266"/>
            </a:lvl4pPr>
            <a:lvl5pPr>
              <a:defRPr sz="1266"/>
            </a:lvl5pPr>
            <a:lvl6pPr>
              <a:defRPr sz="1266"/>
            </a:lvl6pPr>
            <a:lvl7pPr>
              <a:defRPr sz="1266"/>
            </a:lvl7pPr>
            <a:lvl8pPr>
              <a:defRPr sz="1266"/>
            </a:lvl8pPr>
            <a:lvl9pPr>
              <a:defRPr sz="126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311022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anchor="b"/>
          <a:lstStyle>
            <a:lvl1pPr marL="0" indent="0">
              <a:buNone/>
              <a:defRPr sz="1687" b="1"/>
            </a:lvl1pPr>
            <a:lvl2pPr marL="321440" indent="0">
              <a:buNone/>
              <a:defRPr sz="1406" b="1"/>
            </a:lvl2pPr>
            <a:lvl3pPr marL="642882" indent="0">
              <a:buNone/>
              <a:defRPr sz="1266" b="1"/>
            </a:lvl3pPr>
            <a:lvl4pPr marL="964323" indent="0">
              <a:buNone/>
              <a:defRPr sz="1125" b="1"/>
            </a:lvl4pPr>
            <a:lvl5pPr marL="1285763" indent="0">
              <a:buNone/>
              <a:defRPr sz="1125" b="1"/>
            </a:lvl5pPr>
            <a:lvl6pPr marL="1607205" indent="0">
              <a:buNone/>
              <a:defRPr sz="1125" b="1"/>
            </a:lvl6pPr>
            <a:lvl7pPr marL="1928645" indent="0">
              <a:buNone/>
              <a:defRPr sz="1125" b="1"/>
            </a:lvl7pPr>
            <a:lvl8pPr marL="2250086" indent="0">
              <a:buNone/>
              <a:defRPr sz="1125" b="1"/>
            </a:lvl8pPr>
            <a:lvl9pPr marL="2571527" indent="0">
              <a:buNone/>
              <a:defRPr sz="1125"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a:lstStyle>
            <a:lvl1pPr>
              <a:defRPr sz="1687"/>
            </a:lvl1pPr>
            <a:lvl2pPr>
              <a:defRPr sz="1406"/>
            </a:lvl2pPr>
            <a:lvl3pPr>
              <a:defRPr sz="1266"/>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1417346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5246328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1945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a:prstGeom prst="rect">
            <a:avLst/>
          </a:prstGeom>
        </p:spPr>
        <p:txBody>
          <a:bodyPr vert="horz" anchor="b"/>
          <a:lstStyle>
            <a:lvl1pPr algn="l">
              <a:defRPr sz="1406"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a:lstStyle>
            <a:lvl1pPr>
              <a:defRPr sz="2250"/>
            </a:lvl1pPr>
            <a:lvl2pPr>
              <a:defRPr sz="1969"/>
            </a:lvl2pPr>
            <a:lvl3pPr>
              <a:defRPr sz="1687"/>
            </a:lvl3pPr>
            <a:lvl4pPr>
              <a:defRPr sz="1406"/>
            </a:lvl4pPr>
            <a:lvl5pPr>
              <a:defRPr sz="1406"/>
            </a:lvl5pPr>
            <a:lvl6pPr>
              <a:defRPr sz="1406"/>
            </a:lvl6pPr>
            <a:lvl7pPr>
              <a:defRPr sz="1406"/>
            </a:lvl7pPr>
            <a:lvl8pPr>
              <a:defRPr sz="1406"/>
            </a:lvl8pPr>
            <a:lvl9pPr>
              <a:defRPr sz="140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1789245200"/>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a:prstGeom prst="rect">
            <a:avLst/>
          </a:prstGeom>
        </p:spPr>
        <p:txBody>
          <a:bodyPr vert="horz" anchor="b"/>
          <a:lstStyle>
            <a:lvl1pPr algn="l">
              <a:defRPr sz="1406"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a:lstStyle>
            <a:lvl1pPr marL="0" indent="0">
              <a:buNone/>
              <a:defRPr sz="2250"/>
            </a:lvl1pPr>
            <a:lvl2pPr marL="321440" indent="0">
              <a:buNone/>
              <a:defRPr sz="1969"/>
            </a:lvl2pPr>
            <a:lvl3pPr marL="642882" indent="0">
              <a:buNone/>
              <a:defRPr sz="1687"/>
            </a:lvl3pPr>
            <a:lvl4pPr marL="964323" indent="0">
              <a:buNone/>
              <a:defRPr sz="1406"/>
            </a:lvl4pPr>
            <a:lvl5pPr marL="1285763" indent="0">
              <a:buNone/>
              <a:defRPr sz="1406"/>
            </a:lvl5pPr>
            <a:lvl6pPr marL="1607205" indent="0">
              <a:buNone/>
              <a:defRPr sz="1406"/>
            </a:lvl6pPr>
            <a:lvl7pPr marL="1928645" indent="0">
              <a:buNone/>
              <a:defRPr sz="1406"/>
            </a:lvl7pPr>
            <a:lvl8pPr marL="2250086" indent="0">
              <a:buNone/>
              <a:defRPr sz="1406"/>
            </a:lvl8pPr>
            <a:lvl9pPr marL="2571527" indent="0">
              <a:buNone/>
              <a:defRPr sz="1406"/>
            </a:lvl9pPr>
          </a:lstStyle>
          <a:p>
            <a:pPr lvl="0"/>
            <a:endParaRPr lang="en-US" noProof="0" smtClean="0">
              <a:sym typeface="Calibri" charset="0"/>
            </a:endParaRPr>
          </a:p>
        </p:txBody>
      </p:sp>
      <p:sp>
        <p:nvSpPr>
          <p:cNvPr id="4" name="Text Placeholder 3"/>
          <p:cNvSpPr>
            <a:spLocks noGrp="1"/>
          </p:cNvSpPr>
          <p:nvPr>
            <p:ph type="body" sz="half" idx="2"/>
          </p:nvPr>
        </p:nvSpPr>
        <p:spPr>
          <a:xfrm>
            <a:off x="1792636" y="5367860"/>
            <a:ext cx="5486177" cy="804788"/>
          </a:xfrm>
          <a:prstGeom prst="rect">
            <a:avLst/>
          </a:prstGeom>
        </p:spPr>
        <p:txBody>
          <a:bodyPr vert="horz"/>
          <a:lstStyle>
            <a:lvl1pPr marL="0" indent="0">
              <a:buNone/>
              <a:defRPr sz="984"/>
            </a:lvl1pPr>
            <a:lvl2pPr marL="321440" indent="0">
              <a:buNone/>
              <a:defRPr sz="844"/>
            </a:lvl2pPr>
            <a:lvl3pPr marL="642882" indent="0">
              <a:buNone/>
              <a:defRPr sz="703"/>
            </a:lvl3pPr>
            <a:lvl4pPr marL="964323" indent="0">
              <a:buNone/>
              <a:defRPr sz="633"/>
            </a:lvl4pPr>
            <a:lvl5pPr marL="1285763" indent="0">
              <a:buNone/>
              <a:defRPr sz="633"/>
            </a:lvl5pPr>
            <a:lvl6pPr marL="1607205" indent="0">
              <a:buNone/>
              <a:defRPr sz="633"/>
            </a:lvl6pPr>
            <a:lvl7pPr marL="1928645" indent="0">
              <a:buNone/>
              <a:defRPr sz="633"/>
            </a:lvl7pPr>
            <a:lvl8pPr marL="2250086" indent="0">
              <a:buNone/>
              <a:defRPr sz="633"/>
            </a:lvl8pPr>
            <a:lvl9pPr marL="2571527" indent="0">
              <a:buNone/>
              <a:defRPr sz="633"/>
            </a:lvl9pPr>
          </a:lstStyle>
          <a:p>
            <a:pPr lvl="0"/>
            <a:r>
              <a:rPr lang="en-US" smtClean="0"/>
              <a:t>Click to edit Master text styles</a:t>
            </a:r>
          </a:p>
        </p:txBody>
      </p:sp>
    </p:spTree>
    <p:extLst>
      <p:ext uri="{BB962C8B-B14F-4D97-AF65-F5344CB8AC3E}">
        <p14:creationId xmlns:p14="http://schemas.microsoft.com/office/powerpoint/2010/main" val="630567459"/>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8"/>
            <a:ext cx="8228707" cy="4525119"/>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48546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86527435"/>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62502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3753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5004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6256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7507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96513"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517953"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39395"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60835"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bwMode="auto">
          <a:xfrm>
            <a:off x="892970" y="168550"/>
            <a:ext cx="7358063" cy="17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32771" name="Rectangle 2"/>
          <p:cNvSpPr>
            <a:spLocks noGrp="1" noChangeArrowheads="1"/>
          </p:cNvSpPr>
          <p:nvPr>
            <p:ph type="body" idx="1"/>
          </p:nvPr>
        </p:nvSpPr>
        <p:spPr bwMode="auto">
          <a:xfrm>
            <a:off x="892970" y="1902024"/>
            <a:ext cx="7358063" cy="410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53593" indent="-401801" algn="l" rtl="0" eaLnBrk="0" fontAlgn="base" hangingPunct="0">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1pPr>
      <a:lvl2pPr marL="866105" indent="-401801" algn="l" rtl="0" eaLnBrk="0" fontAlgn="base" hangingPunct="0">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2pPr>
      <a:lvl3pPr marL="1178616" indent="-401801" algn="l" rtl="0" eaLnBrk="0" fontAlgn="base" hangingPunct="0">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3pPr>
      <a:lvl4pPr marL="1491129" indent="-401801" algn="l" rtl="0" eaLnBrk="0" fontAlgn="base" hangingPunct="0">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4pPr>
      <a:lvl5pPr marL="1803641" indent="-401801" algn="l" rtl="0" eaLnBrk="0" fontAlgn="base" hangingPunct="0">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5pPr>
      <a:lvl6pPr marL="2125081" indent="-401801" algn="l" rtl="0" fontAlgn="base">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6pPr>
      <a:lvl7pPr marL="2446522" indent="-401801" algn="l" rtl="0" fontAlgn="base">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7pPr>
      <a:lvl8pPr marL="2767963" indent="-401801" algn="l" rtl="0" fontAlgn="base">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8pPr>
      <a:lvl9pPr marL="3089404" indent="-401801" algn="l" rtl="0" fontAlgn="base">
        <a:spcBef>
          <a:spcPts val="1687"/>
        </a:spcBef>
        <a:spcAft>
          <a:spcPct val="0"/>
        </a:spcAft>
        <a:buClr>
          <a:srgbClr val="000000"/>
        </a:buClr>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Text Box 1"/>
          <p:cNvSpPr txBox="1">
            <a:spLocks noGrp="1" noChangeArrowheads="1"/>
          </p:cNvSpPr>
          <p:nvPr>
            <p:ph type="sldNum" sz="quarter" idx="4"/>
          </p:nvPr>
        </p:nvSpPr>
        <p:spPr bwMode="auto">
          <a:xfrm>
            <a:off x="7486428" y="6429375"/>
            <a:ext cx="270123" cy="27682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b" anchorCtr="0" compatLnSpc="1">
            <a:prstTxWarp prst="textNoShape">
              <a:avLst/>
            </a:prstTxWarp>
          </a:bodyPr>
          <a:lstStyle>
            <a:lvl1pPr algn="ctr" eaLnBrk="1" hangingPunct="1">
              <a:defRPr sz="1125" smtClean="0">
                <a:solidFill>
                  <a:schemeClr val="tx1"/>
                </a:solidFill>
                <a:latin typeface="Arial Black" charset="0"/>
                <a:ea typeface="ＭＳ Ｐゴシック" charset="-128"/>
                <a:sym typeface="Arial Black" charset="0"/>
              </a:defRPr>
            </a:lvl1pPr>
          </a:lstStyle>
          <a:p>
            <a:pPr>
              <a:defRPr/>
            </a:pPr>
            <a:fld id="{75E9334E-B47F-3846-ACCA-8445E90B399B}" type="slidenum">
              <a:rPr lang="en-US" altLang="en-US"/>
              <a:pPr>
                <a:defRPr/>
              </a:pPr>
              <a:t>‹#›</a:t>
            </a:fld>
            <a:endParaRPr lang="en-US" altLang="en-US"/>
          </a:p>
        </p:txBody>
      </p:sp>
      <p:sp>
        <p:nvSpPr>
          <p:cNvPr id="33795" name="Rectangle 2"/>
          <p:cNvSpPr>
            <a:spLocks noGrp="1" noChangeArrowheads="1"/>
          </p:cNvSpPr>
          <p:nvPr>
            <p:ph type="title"/>
          </p:nvPr>
        </p:nvSpPr>
        <p:spPr bwMode="auto">
          <a:xfrm>
            <a:off x="455414" y="303610"/>
            <a:ext cx="8233172" cy="167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Arial" charset="0"/>
              </a:rPr>
              <a:t>Click to edit Master title style</a:t>
            </a:r>
          </a:p>
        </p:txBody>
      </p:sp>
      <p:sp>
        <p:nvSpPr>
          <p:cNvPr id="33796" name="Rectangle 3"/>
          <p:cNvSpPr>
            <a:spLocks noGrp="1" noChangeArrowheads="1"/>
          </p:cNvSpPr>
          <p:nvPr>
            <p:ph type="body" idx="1"/>
          </p:nvPr>
        </p:nvSpPr>
        <p:spPr bwMode="auto">
          <a:xfrm>
            <a:off x="455414" y="1982392"/>
            <a:ext cx="8233172" cy="4875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Arial" charset="0"/>
              </a:rPr>
              <a:t>Click to edit Master text styles</a:t>
            </a:r>
          </a:p>
          <a:p>
            <a:pPr lvl="1"/>
            <a:r>
              <a:rPr lang="en-US" altLang="en-US">
                <a:sym typeface="Arial" charset="0"/>
              </a:rPr>
              <a:t>Second level</a:t>
            </a:r>
          </a:p>
          <a:p>
            <a:pPr lvl="2"/>
            <a:r>
              <a:rPr lang="en-US" altLang="en-US">
                <a:sym typeface="Arial" charset="0"/>
              </a:rPr>
              <a:t>Third level</a:t>
            </a:r>
          </a:p>
          <a:p>
            <a:pPr lvl="3"/>
            <a:r>
              <a:rPr lang="en-US" altLang="en-US">
                <a:sym typeface="Arial" charset="0"/>
              </a:rPr>
              <a:t>Fourth level</a:t>
            </a:r>
          </a:p>
          <a:p>
            <a:pPr lvl="4"/>
            <a:r>
              <a:rPr lang="en-US" alt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ransition/>
  <p:hf hdr="0" ftr="0" dt="0"/>
  <p:txStyles>
    <p:titleStyle>
      <a:lvl1pPr marL="4465" indent="-4465" algn="l" rtl="0" eaLnBrk="0" fontAlgn="base" hangingPunct="0">
        <a:spcBef>
          <a:spcPct val="0"/>
        </a:spcBef>
        <a:spcAft>
          <a:spcPct val="0"/>
        </a:spcAft>
        <a:defRPr sz="4359">
          <a:solidFill>
            <a:schemeClr val="tx1"/>
          </a:solidFill>
          <a:latin typeface="+mj-lt"/>
          <a:ea typeface="+mj-ea"/>
          <a:cs typeface="+mj-cs"/>
          <a:sym typeface="Arial" charset="0"/>
        </a:defRPr>
      </a:lvl1pPr>
      <a:lvl2pPr marL="4465" indent="-4465" algn="l" rtl="0" eaLnBrk="0" fontAlgn="base" hangingPunct="0">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2pPr>
      <a:lvl3pPr marL="4465" indent="-4465" algn="l" rtl="0" eaLnBrk="0" fontAlgn="base" hangingPunct="0">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3pPr>
      <a:lvl4pPr marL="4465" indent="-4465" algn="l" rtl="0" eaLnBrk="0" fontAlgn="base" hangingPunct="0">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4pPr>
      <a:lvl5pPr marL="4465" indent="-4465" algn="l" rtl="0" eaLnBrk="0" fontAlgn="base" hangingPunct="0">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5pPr>
      <a:lvl6pPr marL="325905" algn="l" rtl="0" fontAlgn="base">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6pPr>
      <a:lvl7pPr marL="647346" algn="l" rtl="0" fontAlgn="base">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7pPr>
      <a:lvl8pPr marL="968787" algn="l" rtl="0" fontAlgn="base">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8pPr>
      <a:lvl9pPr marL="1290228" algn="l" rtl="0" fontAlgn="base">
        <a:spcBef>
          <a:spcPct val="0"/>
        </a:spcBef>
        <a:spcAft>
          <a:spcPct val="0"/>
        </a:spcAft>
        <a:defRPr sz="4359">
          <a:solidFill>
            <a:schemeClr val="tx1"/>
          </a:solidFill>
          <a:latin typeface="Arial" charset="0"/>
          <a:ea typeface="ヒラギノ角ゴ ProN W3" charset="0"/>
          <a:cs typeface="ヒラギノ角ゴ ProN W3" charset="0"/>
          <a:sym typeface="Arial" charset="0"/>
        </a:defRPr>
      </a:lvl9pPr>
    </p:titleStyle>
    <p:bodyStyle>
      <a:lvl1pPr marL="268984" indent="-241080" algn="l" rtl="0" eaLnBrk="0" fontAlgn="base" hangingPunct="0">
        <a:spcBef>
          <a:spcPts val="773"/>
        </a:spcBef>
        <a:spcAft>
          <a:spcPct val="0"/>
        </a:spcAft>
        <a:buSzPct val="75000"/>
        <a:buFont typeface="Wingdings" charset="2"/>
        <a:buChar char="n"/>
        <a:defRPr sz="3094">
          <a:solidFill>
            <a:schemeClr val="tx1"/>
          </a:solidFill>
          <a:latin typeface="+mn-lt"/>
          <a:ea typeface="+mn-ea"/>
          <a:cs typeface="+mn-cs"/>
          <a:sym typeface="Arial" charset="0"/>
        </a:defRPr>
      </a:lvl1pPr>
      <a:lvl2pPr marL="514529" indent="-200901" algn="l" rtl="0" eaLnBrk="0" fontAlgn="base" hangingPunct="0">
        <a:spcBef>
          <a:spcPts val="633"/>
        </a:spcBef>
        <a:spcAft>
          <a:spcPct val="0"/>
        </a:spcAft>
        <a:buSzPct val="80000"/>
        <a:buFont typeface="Wingdings" charset="2"/>
        <a:buChar char="¨"/>
        <a:defRPr sz="2672">
          <a:solidFill>
            <a:schemeClr val="tx1"/>
          </a:solidFill>
          <a:latin typeface="+mn-lt"/>
          <a:ea typeface="+mn-ea"/>
          <a:cs typeface="+mn-cs"/>
          <a:sym typeface="Arial" charset="0"/>
        </a:defRPr>
      </a:lvl2pPr>
      <a:lvl3pPr marL="795789" indent="-160721" algn="l" rtl="0" eaLnBrk="0" fontAlgn="base" hangingPunct="0">
        <a:spcBef>
          <a:spcPts val="562"/>
        </a:spcBef>
        <a:spcAft>
          <a:spcPct val="0"/>
        </a:spcAft>
        <a:buSzPct val="64000"/>
        <a:buFont typeface="Wingdings" charset="2"/>
        <a:buChar char="n"/>
        <a:defRPr sz="2391">
          <a:solidFill>
            <a:schemeClr val="tx1"/>
          </a:solidFill>
          <a:latin typeface="+mn-lt"/>
          <a:ea typeface="+mn-ea"/>
          <a:cs typeface="+mn-cs"/>
          <a:sym typeface="Arial" charset="0"/>
        </a:defRPr>
      </a:lvl3pPr>
      <a:lvl4pPr marL="1117231" indent="-160721" algn="l" rtl="0" eaLnBrk="0" fontAlgn="base" hangingPunct="0">
        <a:spcBef>
          <a:spcPts val="492"/>
        </a:spcBef>
        <a:spcAft>
          <a:spcPct val="0"/>
        </a:spcAft>
        <a:buSzPct val="69000"/>
        <a:buFont typeface="Wingdings" charset="2"/>
        <a:buChar char="¨"/>
        <a:defRPr sz="1969">
          <a:solidFill>
            <a:schemeClr val="tx1"/>
          </a:solidFill>
          <a:latin typeface="+mn-lt"/>
          <a:ea typeface="+mn-ea"/>
          <a:cs typeface="+mn-cs"/>
          <a:sym typeface="Arial" charset="0"/>
        </a:defRPr>
      </a:lvl4pPr>
      <a:lvl5pPr marL="1438671" indent="-160721" algn="l" rtl="0" eaLnBrk="0" fontAlgn="base" hangingPunct="0">
        <a:spcBef>
          <a:spcPts val="492"/>
        </a:spcBef>
        <a:spcAft>
          <a:spcPct val="0"/>
        </a:spcAft>
        <a:buSzPct val="100000"/>
        <a:buFont typeface="Wingdings" charset="2"/>
        <a:buChar char="§"/>
        <a:defRPr sz="1969">
          <a:solidFill>
            <a:schemeClr val="tx1"/>
          </a:solidFill>
          <a:latin typeface="+mn-lt"/>
          <a:ea typeface="+mn-ea"/>
          <a:cs typeface="+mn-cs"/>
          <a:sym typeface="Arial" charset="0"/>
        </a:defRPr>
      </a:lvl5pPr>
      <a:lvl6pPr marL="1760112" indent="-160721" algn="l" rtl="0" fontAlgn="base">
        <a:spcBef>
          <a:spcPts val="492"/>
        </a:spcBef>
        <a:spcAft>
          <a:spcPct val="0"/>
        </a:spcAft>
        <a:buSzPct val="100000"/>
        <a:buFont typeface="Wingdings" charset="0"/>
        <a:buChar char="§"/>
        <a:defRPr sz="1969">
          <a:solidFill>
            <a:schemeClr val="tx1"/>
          </a:solidFill>
          <a:latin typeface="+mn-lt"/>
          <a:ea typeface="+mn-ea"/>
          <a:cs typeface="+mn-cs"/>
          <a:sym typeface="Arial" charset="0"/>
        </a:defRPr>
      </a:lvl6pPr>
      <a:lvl7pPr marL="2081554" indent="-160721" algn="l" rtl="0" fontAlgn="base">
        <a:spcBef>
          <a:spcPts val="492"/>
        </a:spcBef>
        <a:spcAft>
          <a:spcPct val="0"/>
        </a:spcAft>
        <a:buSzPct val="100000"/>
        <a:buFont typeface="Wingdings" charset="0"/>
        <a:buChar char="§"/>
        <a:defRPr sz="1969">
          <a:solidFill>
            <a:schemeClr val="tx1"/>
          </a:solidFill>
          <a:latin typeface="+mn-lt"/>
          <a:ea typeface="+mn-ea"/>
          <a:cs typeface="+mn-cs"/>
          <a:sym typeface="Arial" charset="0"/>
        </a:defRPr>
      </a:lvl7pPr>
      <a:lvl8pPr marL="2402994" indent="-160721" algn="l" rtl="0" fontAlgn="base">
        <a:spcBef>
          <a:spcPts val="492"/>
        </a:spcBef>
        <a:spcAft>
          <a:spcPct val="0"/>
        </a:spcAft>
        <a:buSzPct val="100000"/>
        <a:buFont typeface="Wingdings" charset="0"/>
        <a:buChar char="§"/>
        <a:defRPr sz="1969">
          <a:solidFill>
            <a:schemeClr val="tx1"/>
          </a:solidFill>
          <a:latin typeface="+mn-lt"/>
          <a:ea typeface="+mn-ea"/>
          <a:cs typeface="+mn-cs"/>
          <a:sym typeface="Arial" charset="0"/>
        </a:defRPr>
      </a:lvl8pPr>
      <a:lvl9pPr marL="2724434" indent="-160721" algn="l" rtl="0" fontAlgn="base">
        <a:spcBef>
          <a:spcPts val="492"/>
        </a:spcBef>
        <a:spcAft>
          <a:spcPct val="0"/>
        </a:spcAft>
        <a:buSzPct val="100000"/>
        <a:buFont typeface="Wingdings" charset="0"/>
        <a:buChar char="§"/>
        <a:defRPr sz="1969">
          <a:solidFill>
            <a:schemeClr val="tx1"/>
          </a:solidFill>
          <a:latin typeface="+mn-lt"/>
          <a:ea typeface="+mn-ea"/>
          <a:cs typeface="+mn-cs"/>
          <a:sym typeface="Arial"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6083"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8930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0182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1433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2684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3935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60797"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482238"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03679"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25120"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1"/>
          <p:cNvSpPr>
            <a:spLocks noGrp="1" noChangeArrowheads="1"/>
          </p:cNvSpPr>
          <p:nvPr>
            <p:ph type="title"/>
          </p:nvPr>
        </p:nvSpPr>
        <p:spPr bwMode="auto">
          <a:xfrm>
            <a:off x="892970" y="5179219"/>
            <a:ext cx="7358063" cy="119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241080" indent="-241080" algn="ctr" rtl="0" eaLnBrk="0" fontAlgn="base" hangingPunct="0">
        <a:spcBef>
          <a:spcPct val="0"/>
        </a:spcBef>
        <a:spcAft>
          <a:spcPct val="0"/>
        </a:spcAft>
        <a:defRPr sz="2531">
          <a:solidFill>
            <a:schemeClr val="tx1"/>
          </a:solidFill>
          <a:latin typeface="+mn-lt"/>
          <a:ea typeface="+mn-ea"/>
          <a:cs typeface="+mn-cs"/>
          <a:sym typeface="Gill Sans" charset="0"/>
        </a:defRPr>
      </a:lvl1pPr>
      <a:lvl2pPr marL="522341" indent="-200901" algn="ctr" rtl="0" eaLnBrk="0" fontAlgn="base" hangingPunct="0">
        <a:spcBef>
          <a:spcPct val="0"/>
        </a:spcBef>
        <a:spcAft>
          <a:spcPct val="0"/>
        </a:spcAft>
        <a:defRPr sz="2531">
          <a:solidFill>
            <a:schemeClr val="tx1"/>
          </a:solidFill>
          <a:latin typeface="+mn-lt"/>
          <a:ea typeface="+mn-ea"/>
          <a:cs typeface="+mn-cs"/>
          <a:sym typeface="Gill Sans" charset="0"/>
        </a:defRPr>
      </a:lvl2pPr>
      <a:lvl3pPr marL="803602" indent="-160721" algn="ctr" rtl="0" eaLnBrk="0" fontAlgn="base" hangingPunct="0">
        <a:spcBef>
          <a:spcPct val="0"/>
        </a:spcBef>
        <a:spcAft>
          <a:spcPct val="0"/>
        </a:spcAft>
        <a:defRPr sz="2531">
          <a:solidFill>
            <a:schemeClr val="tx1"/>
          </a:solidFill>
          <a:latin typeface="+mn-lt"/>
          <a:ea typeface="+mn-ea"/>
          <a:cs typeface="+mn-cs"/>
          <a:sym typeface="Gill Sans" charset="0"/>
        </a:defRPr>
      </a:lvl3pPr>
      <a:lvl4pPr marL="1125044" indent="-160721" algn="ctr" rtl="0" eaLnBrk="0" fontAlgn="base" hangingPunct="0">
        <a:spcBef>
          <a:spcPct val="0"/>
        </a:spcBef>
        <a:spcAft>
          <a:spcPct val="0"/>
        </a:spcAft>
        <a:defRPr sz="2531">
          <a:solidFill>
            <a:schemeClr val="tx1"/>
          </a:solidFill>
          <a:latin typeface="+mn-lt"/>
          <a:ea typeface="+mn-ea"/>
          <a:cs typeface="+mn-cs"/>
          <a:sym typeface="Gill Sans" charset="0"/>
        </a:defRPr>
      </a:lvl4pPr>
      <a:lvl5pPr marL="1446484" indent="-160721" algn="ctr" rtl="0" eaLnBrk="0" fontAlgn="base" hangingPunct="0">
        <a:spcBef>
          <a:spcPct val="0"/>
        </a:spcBef>
        <a:spcAft>
          <a:spcPct val="0"/>
        </a:spcAft>
        <a:defRPr sz="2531">
          <a:solidFill>
            <a:schemeClr val="tx1"/>
          </a:solidFill>
          <a:latin typeface="+mn-lt"/>
          <a:ea typeface="+mn-ea"/>
          <a:cs typeface="+mn-cs"/>
          <a:sym typeface="Gill Sans" charset="0"/>
        </a:defRPr>
      </a:lvl5pPr>
      <a:lvl6pPr marL="321440" algn="ctr" rtl="0" fontAlgn="base">
        <a:spcBef>
          <a:spcPct val="0"/>
        </a:spcBef>
        <a:spcAft>
          <a:spcPct val="0"/>
        </a:spcAft>
        <a:defRPr sz="2531">
          <a:solidFill>
            <a:schemeClr val="tx1"/>
          </a:solidFill>
          <a:latin typeface="+mn-lt"/>
          <a:ea typeface="+mn-ea"/>
          <a:cs typeface="+mn-cs"/>
          <a:sym typeface="Gill Sans" charset="0"/>
        </a:defRPr>
      </a:lvl6pPr>
      <a:lvl7pPr marL="642882" algn="ctr" rtl="0" fontAlgn="base">
        <a:spcBef>
          <a:spcPct val="0"/>
        </a:spcBef>
        <a:spcAft>
          <a:spcPct val="0"/>
        </a:spcAft>
        <a:defRPr sz="2531">
          <a:solidFill>
            <a:schemeClr val="tx1"/>
          </a:solidFill>
          <a:latin typeface="+mn-lt"/>
          <a:ea typeface="+mn-ea"/>
          <a:cs typeface="+mn-cs"/>
          <a:sym typeface="Gill Sans" charset="0"/>
        </a:defRPr>
      </a:lvl7pPr>
      <a:lvl8pPr marL="964323" algn="ctr" rtl="0" fontAlgn="base">
        <a:spcBef>
          <a:spcPct val="0"/>
        </a:spcBef>
        <a:spcAft>
          <a:spcPct val="0"/>
        </a:spcAft>
        <a:defRPr sz="2531">
          <a:solidFill>
            <a:schemeClr val="tx1"/>
          </a:solidFill>
          <a:latin typeface="+mn-lt"/>
          <a:ea typeface="+mn-ea"/>
          <a:cs typeface="+mn-cs"/>
          <a:sym typeface="Gill Sans" charset="0"/>
        </a:defRPr>
      </a:lvl8pPr>
      <a:lvl9pPr marL="1285763" algn="ctr" rtl="0" fontAlgn="base">
        <a:spcBef>
          <a:spcPct val="0"/>
        </a:spcBef>
        <a:spcAft>
          <a:spcPct val="0"/>
        </a:spcAft>
        <a:defRPr sz="2531">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48131" name="Rectangle 2"/>
          <p:cNvSpPr>
            <a:spLocks noGrp="1" noChangeArrowheads="1"/>
          </p:cNvSpPr>
          <p:nvPr>
            <p:ph type="body" idx="1"/>
          </p:nvPr>
        </p:nvSpPr>
        <p:spPr bwMode="auto">
          <a:xfrm>
            <a:off x="892969" y="1946673"/>
            <a:ext cx="3545086"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1pPr>
      <a:lvl2pPr marL="522341" indent="-20090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2pPr>
      <a:lvl3pPr marL="803602"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3pPr>
      <a:lvl4pPr marL="1125044"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4pPr>
      <a:lvl5pPr marL="1446484"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5pPr>
      <a:lvl6pPr marL="321440"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6pPr>
      <a:lvl7pPr marL="642882"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7pPr>
      <a:lvl8pPr marL="964323"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8pPr>
      <a:lvl9pPr marL="1285763"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9155"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8930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0182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1433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2684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3935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60797"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482238"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03679"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25120"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50179"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8930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0182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1433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2684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3935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60797"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482238"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03679"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25120"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1203" name="Rectangle 2"/>
          <p:cNvSpPr>
            <a:spLocks noGrp="1" noChangeArrowheads="1"/>
          </p:cNvSpPr>
          <p:nvPr>
            <p:ph type="body" idx="1"/>
          </p:nvPr>
        </p:nvSpPr>
        <p:spPr bwMode="auto">
          <a:xfrm>
            <a:off x="892969" y="1946673"/>
            <a:ext cx="3545086"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347112" indent="-347112" algn="l" rtl="0" eaLnBrk="0" fontAlgn="base" hangingPunct="0">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1pPr>
      <a:lvl2pPr marL="347112" indent="-347112" algn="l" rtl="0" eaLnBrk="0" fontAlgn="base" hangingPunct="0">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2pPr>
      <a:lvl3pPr marL="347112" indent="-347112" algn="l" rtl="0" eaLnBrk="0" fontAlgn="base" hangingPunct="0">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3pPr>
      <a:lvl4pPr marL="347112" indent="-347112" algn="l" rtl="0" eaLnBrk="0" fontAlgn="base" hangingPunct="0">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4pPr>
      <a:lvl5pPr marL="347112" indent="-347112" algn="l" rtl="0" eaLnBrk="0" fontAlgn="base" hangingPunct="0">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5pPr>
      <a:lvl6pPr marL="668552" indent="-347112" algn="l" rtl="0" fontAlgn="base">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6pPr>
      <a:lvl7pPr marL="989994" indent="-347112" algn="l" rtl="0" fontAlgn="base">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7pPr>
      <a:lvl8pPr marL="1311435" indent="-347112" algn="l" rtl="0" fontAlgn="base">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8pPr>
      <a:lvl9pPr marL="1632875" indent="-347112" algn="l" rtl="0" fontAlgn="base">
        <a:spcBef>
          <a:spcPts val="2672"/>
        </a:spcBef>
        <a:spcAft>
          <a:spcPct val="0"/>
        </a:spcAft>
        <a:buSzPct val="100000"/>
        <a:buFont typeface="Gill Sans" charset="0"/>
        <a:buChar char="•"/>
        <a:defRPr sz="2250">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bwMode="auto">
          <a:xfrm>
            <a:off x="892970" y="312539"/>
            <a:ext cx="7358063" cy="108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52227" name="Rectangle 2"/>
          <p:cNvSpPr>
            <a:spLocks noGrp="1" noChangeArrowheads="1"/>
          </p:cNvSpPr>
          <p:nvPr>
            <p:ph type="body" idx="1"/>
          </p:nvPr>
        </p:nvSpPr>
        <p:spPr bwMode="auto">
          <a:xfrm>
            <a:off x="892970" y="1401961"/>
            <a:ext cx="7358063" cy="456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ransition/>
  <p:txStyles>
    <p:titleStyle>
      <a:lvl1pPr algn="ctr" rtl="0" eaLnBrk="0" fontAlgn="base" hangingPunct="0">
        <a:spcBef>
          <a:spcPct val="0"/>
        </a:spcBef>
        <a:spcAft>
          <a:spcPct val="0"/>
        </a:spcAft>
        <a:defRPr sz="5062">
          <a:solidFill>
            <a:schemeClr val="tx1"/>
          </a:solidFill>
          <a:latin typeface="+mj-lt"/>
          <a:ea typeface="+mj-ea"/>
          <a:cs typeface="+mj-cs"/>
          <a:sym typeface="Calibri" charset="0"/>
        </a:defRPr>
      </a:lvl1pPr>
      <a:lvl2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1pPr>
      <a:lvl2pPr marL="522341" indent="-20090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2pPr>
      <a:lvl3pPr marL="803602"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3pPr>
      <a:lvl4pPr marL="1125044"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4pPr>
      <a:lvl5pPr marL="1446484"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5pPr>
      <a:lvl6pPr marL="321440"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6pPr>
      <a:lvl7pPr marL="642882"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7pPr>
      <a:lvl8pPr marL="964323"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8pPr>
      <a:lvl9pPr marL="1285763"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3251" name="Rectangle 2"/>
          <p:cNvSpPr>
            <a:spLocks noGrp="1" noChangeArrowheads="1"/>
          </p:cNvSpPr>
          <p:nvPr>
            <p:ph type="body" idx="1"/>
          </p:nvPr>
        </p:nvSpPr>
        <p:spPr bwMode="auto">
          <a:xfrm>
            <a:off x="5464970" y="1946673"/>
            <a:ext cx="2786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1pPr>
      <a:lvl2pPr marL="522341" indent="-20090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2pPr>
      <a:lvl3pPr marL="803602"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3pPr>
      <a:lvl4pPr marL="1125044"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4pPr>
      <a:lvl5pPr marL="1446484" indent="-160721" algn="l" rtl="0" eaLnBrk="0" fontAlgn="base" hangingPunct="0">
        <a:spcBef>
          <a:spcPts val="2672"/>
        </a:spcBef>
        <a:spcAft>
          <a:spcPct val="0"/>
        </a:spcAft>
        <a:buSzPct val="100000"/>
        <a:buFont typeface="Calibri" charset="0"/>
        <a:buChar char="•"/>
        <a:defRPr sz="2250">
          <a:solidFill>
            <a:schemeClr val="tx1"/>
          </a:solidFill>
          <a:latin typeface="+mn-lt"/>
          <a:ea typeface="+mn-ea"/>
          <a:cs typeface="+mn-cs"/>
          <a:sym typeface="Calibri" charset="0"/>
        </a:defRPr>
      </a:lvl5pPr>
      <a:lvl6pPr marL="321440"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6pPr>
      <a:lvl7pPr marL="642882"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7pPr>
      <a:lvl8pPr marL="964323"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8pPr>
      <a:lvl9pPr marL="1285763" algn="l" rtl="0" fontAlgn="base">
        <a:spcBef>
          <a:spcPts val="2672"/>
        </a:spcBef>
        <a:spcAft>
          <a:spcPct val="0"/>
        </a:spcAft>
        <a:buSzPct val="100000"/>
        <a:buFont typeface="Calibri" charset="0"/>
        <a:buChar char="•"/>
        <a:defRPr sz="2250">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2051"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Calibri" charset="0"/>
        </a:defRPr>
      </a:lvl1pPr>
      <a:lvl2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906">
          <a:solidFill>
            <a:schemeClr val="tx1"/>
          </a:solidFill>
          <a:latin typeface="Calibri" charset="0"/>
          <a:ea typeface="ヒラギノ角ゴ ProN W3" charset="0"/>
          <a:cs typeface="ヒラギノ角ゴ ProN W3" charset="0"/>
          <a:sym typeface="Calibri" charset="0"/>
        </a:defRPr>
      </a:lvl9pPr>
    </p:titleStyle>
    <p:bodyStyle>
      <a:lvl1pPr marL="187508" indent="-187508" algn="l" rtl="0" eaLnBrk="0" fontAlgn="base" hangingPunct="0">
        <a:spcBef>
          <a:spcPts val="1687"/>
        </a:spcBef>
        <a:spcAft>
          <a:spcPct val="0"/>
        </a:spcAft>
        <a:buSzPct val="100000"/>
        <a:buFont typeface="Calibri" charset="0"/>
        <a:buChar char="•"/>
        <a:defRPr sz="2953">
          <a:solidFill>
            <a:schemeClr val="tx1"/>
          </a:solidFill>
          <a:latin typeface="+mn-lt"/>
          <a:ea typeface="+mn-ea"/>
          <a:cs typeface="+mn-cs"/>
          <a:sym typeface="Calibri" charset="0"/>
        </a:defRPr>
      </a:lvl1pPr>
      <a:lvl2pPr marL="187508" indent="133934" algn="l" rtl="0" eaLnBrk="0" fontAlgn="base" hangingPunct="0">
        <a:spcBef>
          <a:spcPts val="1687"/>
        </a:spcBef>
        <a:spcAft>
          <a:spcPct val="0"/>
        </a:spcAft>
        <a:buSzPct val="100000"/>
        <a:buFont typeface="Calibri" charset="0"/>
        <a:buChar char="•"/>
        <a:defRPr sz="2953">
          <a:solidFill>
            <a:schemeClr val="tx1"/>
          </a:solidFill>
          <a:latin typeface="+mn-lt"/>
          <a:ea typeface="+mn-ea"/>
          <a:cs typeface="+mn-cs"/>
          <a:sym typeface="Calibri" charset="0"/>
        </a:defRPr>
      </a:lvl2pPr>
      <a:lvl3pPr marL="187508" indent="455375" algn="l" rtl="0" eaLnBrk="0" fontAlgn="base" hangingPunct="0">
        <a:spcBef>
          <a:spcPts val="1687"/>
        </a:spcBef>
        <a:spcAft>
          <a:spcPct val="0"/>
        </a:spcAft>
        <a:buSzPct val="100000"/>
        <a:buFont typeface="Calibri" charset="0"/>
        <a:buChar char="•"/>
        <a:defRPr sz="2953">
          <a:solidFill>
            <a:schemeClr val="tx1"/>
          </a:solidFill>
          <a:latin typeface="+mn-lt"/>
          <a:ea typeface="+mn-ea"/>
          <a:cs typeface="+mn-cs"/>
          <a:sym typeface="Calibri" charset="0"/>
        </a:defRPr>
      </a:lvl3pPr>
      <a:lvl4pPr marL="187508" indent="776815" algn="l" rtl="0" eaLnBrk="0" fontAlgn="base" hangingPunct="0">
        <a:spcBef>
          <a:spcPts val="1687"/>
        </a:spcBef>
        <a:spcAft>
          <a:spcPct val="0"/>
        </a:spcAft>
        <a:buSzPct val="100000"/>
        <a:buFont typeface="Calibri" charset="0"/>
        <a:buChar char="•"/>
        <a:defRPr sz="2953">
          <a:solidFill>
            <a:schemeClr val="tx1"/>
          </a:solidFill>
          <a:latin typeface="+mn-lt"/>
          <a:ea typeface="+mn-ea"/>
          <a:cs typeface="+mn-cs"/>
          <a:sym typeface="Calibri" charset="0"/>
        </a:defRPr>
      </a:lvl4pPr>
      <a:lvl5pPr marL="187508" indent="1098257" algn="l" rtl="0" eaLnBrk="0" fontAlgn="base" hangingPunct="0">
        <a:spcBef>
          <a:spcPts val="1687"/>
        </a:spcBef>
        <a:spcAft>
          <a:spcPct val="0"/>
        </a:spcAft>
        <a:buSzPct val="100000"/>
        <a:buFont typeface="Calibri" charset="0"/>
        <a:buChar char="•"/>
        <a:defRPr sz="2953">
          <a:solidFill>
            <a:schemeClr val="tx1"/>
          </a:solidFill>
          <a:latin typeface="+mn-lt"/>
          <a:ea typeface="+mn-ea"/>
          <a:cs typeface="+mn-cs"/>
          <a:sym typeface="Calibri" charset="0"/>
        </a:defRPr>
      </a:lvl5pPr>
      <a:lvl6pPr marL="508948" algn="l" rtl="0" fontAlgn="base">
        <a:spcBef>
          <a:spcPts val="1687"/>
        </a:spcBef>
        <a:spcAft>
          <a:spcPct val="0"/>
        </a:spcAft>
        <a:buSzPct val="100000"/>
        <a:buFont typeface="Calibri" charset="0"/>
        <a:buChar char="•"/>
        <a:defRPr sz="2953">
          <a:solidFill>
            <a:schemeClr val="tx1"/>
          </a:solidFill>
          <a:latin typeface="+mn-lt"/>
          <a:ea typeface="+mn-ea"/>
          <a:cs typeface="+mn-cs"/>
          <a:sym typeface="Calibri" charset="0"/>
        </a:defRPr>
      </a:lvl6pPr>
      <a:lvl7pPr marL="830389" algn="l" rtl="0" fontAlgn="base">
        <a:spcBef>
          <a:spcPts val="1687"/>
        </a:spcBef>
        <a:spcAft>
          <a:spcPct val="0"/>
        </a:spcAft>
        <a:buSzPct val="100000"/>
        <a:buFont typeface="Calibri" charset="0"/>
        <a:buChar char="•"/>
        <a:defRPr sz="2953">
          <a:solidFill>
            <a:schemeClr val="tx1"/>
          </a:solidFill>
          <a:latin typeface="+mn-lt"/>
          <a:ea typeface="+mn-ea"/>
          <a:cs typeface="+mn-cs"/>
          <a:sym typeface="Calibri" charset="0"/>
        </a:defRPr>
      </a:lvl7pPr>
      <a:lvl8pPr marL="1151830" algn="l" rtl="0" fontAlgn="base">
        <a:spcBef>
          <a:spcPts val="1687"/>
        </a:spcBef>
        <a:spcAft>
          <a:spcPct val="0"/>
        </a:spcAft>
        <a:buSzPct val="100000"/>
        <a:buFont typeface="Calibri" charset="0"/>
        <a:buChar char="•"/>
        <a:defRPr sz="2953">
          <a:solidFill>
            <a:schemeClr val="tx1"/>
          </a:solidFill>
          <a:latin typeface="+mn-lt"/>
          <a:ea typeface="+mn-ea"/>
          <a:cs typeface="+mn-cs"/>
          <a:sym typeface="Calibri" charset="0"/>
        </a:defRPr>
      </a:lvl8pPr>
      <a:lvl9pPr marL="1473271" algn="l" rtl="0" fontAlgn="base">
        <a:spcBef>
          <a:spcPts val="1687"/>
        </a:spcBef>
        <a:spcAft>
          <a:spcPct val="0"/>
        </a:spcAft>
        <a:buSzPct val="100000"/>
        <a:buFont typeface="Calibri" charset="0"/>
        <a:buChar char="•"/>
        <a:defRPr sz="2953">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54275"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8930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0182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1433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2684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3935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60797"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482238"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03679"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25120"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455414" y="0"/>
            <a:ext cx="8233172" cy="169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075" name="Rectangle 2"/>
          <p:cNvSpPr>
            <a:spLocks noGrp="1" noChangeArrowheads="1"/>
          </p:cNvSpPr>
          <p:nvPr>
            <p:ph type="body" idx="1"/>
          </p:nvPr>
        </p:nvSpPr>
        <p:spPr bwMode="auto">
          <a:xfrm>
            <a:off x="455414" y="1598414"/>
            <a:ext cx="8233172" cy="525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 name="Text Box 3"/>
          <p:cNvSpPr txBox="1">
            <a:spLocks noGrp="1" noChangeArrowheads="1"/>
          </p:cNvSpPr>
          <p:nvPr>
            <p:ph type="sldNum" sz="quarter" idx="4"/>
          </p:nvPr>
        </p:nvSpPr>
        <p:spPr bwMode="auto">
          <a:xfrm>
            <a:off x="7506520" y="6415980"/>
            <a:ext cx="225475" cy="241102"/>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125" smtClean="0">
                <a:solidFill>
                  <a:schemeClr val="tx1"/>
                </a:solidFill>
                <a:latin typeface="Calibri" charset="0"/>
                <a:ea typeface="ＭＳ Ｐゴシック" charset="-128"/>
                <a:sym typeface="Calibri" charset="0"/>
              </a:defRPr>
            </a:lvl1pPr>
          </a:lstStyle>
          <a:p>
            <a:pPr>
              <a:defRPr/>
            </a:pPr>
            <a:fld id="{84255911-13D6-3747-8ADD-A95CB59AC37F}"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p:hf hdr="0" ftr="0" dt="0"/>
  <p:txStyles>
    <p:titleStyle>
      <a:lvl1pPr marL="4465" indent="-4465" algn="ctr" rtl="0" eaLnBrk="0" fontAlgn="base" hangingPunct="0">
        <a:spcBef>
          <a:spcPct val="0"/>
        </a:spcBef>
        <a:spcAft>
          <a:spcPct val="0"/>
        </a:spcAft>
        <a:defRPr sz="4359">
          <a:solidFill>
            <a:schemeClr val="tx1"/>
          </a:solidFill>
          <a:latin typeface="+mj-lt"/>
          <a:ea typeface="+mj-ea"/>
          <a:cs typeface="+mj-cs"/>
          <a:sym typeface="Calibri" charset="0"/>
        </a:defRPr>
      </a:lvl1pPr>
      <a:lvl2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2pPr>
      <a:lvl3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3pPr>
      <a:lvl4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4pPr>
      <a:lvl5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5pPr>
      <a:lvl6pPr marL="325905"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6pPr>
      <a:lvl7pPr marL="647346"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7pPr>
      <a:lvl8pPr marL="968787"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8pPr>
      <a:lvl9pPr marL="1290228"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9pPr>
    </p:titleStyle>
    <p:bodyStyle>
      <a:lvl1pPr marL="268984" indent="-241080" algn="l" rtl="0" eaLnBrk="0" fontAlgn="base" hangingPunct="0">
        <a:spcBef>
          <a:spcPts val="773"/>
        </a:spcBef>
        <a:spcAft>
          <a:spcPct val="0"/>
        </a:spcAft>
        <a:buSzPct val="100000"/>
        <a:buFont typeface="Arial" charset="0"/>
        <a:buChar char="•"/>
        <a:defRPr sz="3094">
          <a:solidFill>
            <a:srgbClr val="010101"/>
          </a:solidFill>
          <a:latin typeface="+mn-lt"/>
          <a:ea typeface="+mn-ea"/>
          <a:cs typeface="+mn-cs"/>
          <a:sym typeface="Calibri" charset="0"/>
        </a:defRPr>
      </a:lvl1pPr>
      <a:lvl2pPr marL="514529" indent="-200901" algn="l" rtl="0" eaLnBrk="0" fontAlgn="base" hangingPunct="0">
        <a:spcBef>
          <a:spcPts val="703"/>
        </a:spcBef>
        <a:spcAft>
          <a:spcPct val="0"/>
        </a:spcAft>
        <a:buSzPct val="100000"/>
        <a:buFont typeface="Arial" charset="0"/>
        <a:buChar char="–"/>
        <a:defRPr sz="2672">
          <a:solidFill>
            <a:srgbClr val="010101"/>
          </a:solidFill>
          <a:latin typeface="+mn-lt"/>
          <a:ea typeface="+mn-ea"/>
          <a:cs typeface="+mn-cs"/>
          <a:sym typeface="Calibri" charset="0"/>
        </a:defRPr>
      </a:lvl2pPr>
      <a:lvl3pPr marL="795789" indent="-160721" algn="l" rtl="0" eaLnBrk="0" fontAlgn="base" hangingPunct="0">
        <a:spcBef>
          <a:spcPts val="562"/>
        </a:spcBef>
        <a:spcAft>
          <a:spcPct val="0"/>
        </a:spcAft>
        <a:buSzPct val="100000"/>
        <a:buFont typeface="Arial" charset="0"/>
        <a:buChar char="•"/>
        <a:defRPr sz="2391">
          <a:solidFill>
            <a:srgbClr val="010101"/>
          </a:solidFill>
          <a:latin typeface="+mn-lt"/>
          <a:ea typeface="+mn-ea"/>
          <a:cs typeface="+mn-cs"/>
          <a:sym typeface="Calibri" charset="0"/>
        </a:defRPr>
      </a:lvl3pPr>
      <a:lvl4pPr marL="1117231" indent="-160721" algn="l" rtl="0" eaLnBrk="0" fontAlgn="base" hangingPunct="0">
        <a:spcBef>
          <a:spcPts val="492"/>
        </a:spcBef>
        <a:spcAft>
          <a:spcPct val="0"/>
        </a:spcAft>
        <a:buSzPct val="100000"/>
        <a:buFont typeface="Arial" charset="0"/>
        <a:buChar char="–"/>
        <a:defRPr sz="1969">
          <a:solidFill>
            <a:srgbClr val="010101"/>
          </a:solidFill>
          <a:latin typeface="+mn-lt"/>
          <a:ea typeface="+mn-ea"/>
          <a:cs typeface="+mn-cs"/>
          <a:sym typeface="Calibri" charset="0"/>
        </a:defRPr>
      </a:lvl4pPr>
      <a:lvl5pPr marL="1438671" indent="-160721" algn="l" rtl="0" eaLnBrk="0" fontAlgn="base" hangingPunct="0">
        <a:spcBef>
          <a:spcPts val="492"/>
        </a:spcBef>
        <a:spcAft>
          <a:spcPct val="0"/>
        </a:spcAft>
        <a:buSzPct val="100000"/>
        <a:buFont typeface="Arial" charset="0"/>
        <a:buChar char="»"/>
        <a:defRPr sz="1969">
          <a:solidFill>
            <a:srgbClr val="010101"/>
          </a:solidFill>
          <a:latin typeface="+mn-lt"/>
          <a:ea typeface="+mn-ea"/>
          <a:cs typeface="+mn-cs"/>
          <a:sym typeface="Calibri" charset="0"/>
        </a:defRPr>
      </a:lvl5pPr>
      <a:lvl6pPr marL="1760112" indent="-160721" algn="l" rtl="0" fontAlgn="base">
        <a:spcBef>
          <a:spcPts val="492"/>
        </a:spcBef>
        <a:spcAft>
          <a:spcPct val="0"/>
        </a:spcAft>
        <a:buSzPct val="100000"/>
        <a:buFont typeface="Arial" charset="0"/>
        <a:buChar char="»"/>
        <a:defRPr sz="1969">
          <a:solidFill>
            <a:srgbClr val="010101"/>
          </a:solidFill>
          <a:latin typeface="+mn-lt"/>
          <a:ea typeface="+mn-ea"/>
          <a:cs typeface="+mn-cs"/>
          <a:sym typeface="Calibri" charset="0"/>
        </a:defRPr>
      </a:lvl6pPr>
      <a:lvl7pPr marL="2081554" indent="-160721" algn="l" rtl="0" fontAlgn="base">
        <a:spcBef>
          <a:spcPts val="492"/>
        </a:spcBef>
        <a:spcAft>
          <a:spcPct val="0"/>
        </a:spcAft>
        <a:buSzPct val="100000"/>
        <a:buFont typeface="Arial" charset="0"/>
        <a:buChar char="»"/>
        <a:defRPr sz="1969">
          <a:solidFill>
            <a:srgbClr val="010101"/>
          </a:solidFill>
          <a:latin typeface="+mn-lt"/>
          <a:ea typeface="+mn-ea"/>
          <a:cs typeface="+mn-cs"/>
          <a:sym typeface="Calibri" charset="0"/>
        </a:defRPr>
      </a:lvl7pPr>
      <a:lvl8pPr marL="2402994" indent="-160721" algn="l" rtl="0" fontAlgn="base">
        <a:spcBef>
          <a:spcPts val="492"/>
        </a:spcBef>
        <a:spcAft>
          <a:spcPct val="0"/>
        </a:spcAft>
        <a:buSzPct val="100000"/>
        <a:buFont typeface="Arial" charset="0"/>
        <a:buChar char="»"/>
        <a:defRPr sz="1969">
          <a:solidFill>
            <a:srgbClr val="010101"/>
          </a:solidFill>
          <a:latin typeface="+mn-lt"/>
          <a:ea typeface="+mn-ea"/>
          <a:cs typeface="+mn-cs"/>
          <a:sym typeface="Calibri" charset="0"/>
        </a:defRPr>
      </a:lvl8pPr>
      <a:lvl9pPr marL="2724434" indent="-160721" algn="l" rtl="0" fontAlgn="base">
        <a:spcBef>
          <a:spcPts val="492"/>
        </a:spcBef>
        <a:spcAft>
          <a:spcPct val="0"/>
        </a:spcAft>
        <a:buSzPct val="100000"/>
        <a:buFont typeface="Arial" charset="0"/>
        <a:buChar char="»"/>
        <a:defRPr sz="1969">
          <a:solidFill>
            <a:srgbClr val="01010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ransition/>
  <p:txStyles>
    <p:titleStyle>
      <a:lvl1pPr algn="ctr" rtl="0" eaLnBrk="0" fontAlgn="base" hangingPunct="0">
        <a:spcBef>
          <a:spcPct val="0"/>
        </a:spcBef>
        <a:spcAft>
          <a:spcPct val="0"/>
        </a:spcAft>
        <a:defRPr sz="4359">
          <a:solidFill>
            <a:schemeClr val="tx1"/>
          </a:solidFill>
          <a:latin typeface="+mj-lt"/>
          <a:ea typeface="+mj-ea"/>
          <a:cs typeface="+mj-cs"/>
          <a:sym typeface="Calibri" charset="0"/>
        </a:defRPr>
      </a:lvl1pPr>
      <a:lvl2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773"/>
        </a:spcBef>
        <a:spcAft>
          <a:spcPct val="0"/>
        </a:spcAft>
        <a:buClr>
          <a:srgbClr val="000000"/>
        </a:buClr>
        <a:buSzPct val="100000"/>
        <a:buFont typeface="Arial" charset="0"/>
        <a:buChar char="•"/>
        <a:defRPr sz="3094">
          <a:solidFill>
            <a:schemeClr val="tx1"/>
          </a:solidFill>
          <a:latin typeface="+mn-lt"/>
          <a:ea typeface="+mn-ea"/>
          <a:cs typeface="+mn-cs"/>
          <a:sym typeface="Calibri" charset="0"/>
        </a:defRPr>
      </a:lvl1pPr>
      <a:lvl2pPr marL="522341" indent="-200901" algn="l" rtl="0" eaLnBrk="0" fontAlgn="base" hangingPunct="0">
        <a:spcBef>
          <a:spcPts val="703"/>
        </a:spcBef>
        <a:spcAft>
          <a:spcPct val="0"/>
        </a:spcAft>
        <a:buClr>
          <a:srgbClr val="000000"/>
        </a:buClr>
        <a:buSzPct val="100000"/>
        <a:buFont typeface="Arial" charset="0"/>
        <a:buChar char="–"/>
        <a:defRPr sz="2672">
          <a:solidFill>
            <a:schemeClr val="tx1"/>
          </a:solidFill>
          <a:latin typeface="+mn-lt"/>
          <a:ea typeface="+mn-ea"/>
          <a:cs typeface="+mn-cs"/>
          <a:sym typeface="Calibri" charset="0"/>
        </a:defRPr>
      </a:lvl2pPr>
      <a:lvl3pPr marL="803602" indent="-160721" algn="l" rtl="0" eaLnBrk="0" fontAlgn="base" hangingPunct="0">
        <a:spcBef>
          <a:spcPts val="562"/>
        </a:spcBef>
        <a:spcAft>
          <a:spcPct val="0"/>
        </a:spcAft>
        <a:buClr>
          <a:srgbClr val="000000"/>
        </a:buClr>
        <a:buSzPct val="100000"/>
        <a:buFont typeface="Arial" charset="0"/>
        <a:buChar char="•"/>
        <a:defRPr sz="2391">
          <a:solidFill>
            <a:schemeClr val="tx1"/>
          </a:solidFill>
          <a:latin typeface="+mn-lt"/>
          <a:ea typeface="+mn-ea"/>
          <a:cs typeface="+mn-cs"/>
          <a:sym typeface="Calibri" charset="0"/>
        </a:defRPr>
      </a:lvl3pPr>
      <a:lvl4pPr marL="1125044"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4pPr>
      <a:lvl5pPr marL="1446484"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5pPr>
      <a:lvl6pPr marL="1767925"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6pPr>
      <a:lvl7pPr marL="2089366"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7pPr>
      <a:lvl8pPr marL="2410807"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8pPr>
      <a:lvl9pPr marL="2732247"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bwMode="auto">
          <a:xfrm>
            <a:off x="892970" y="178594"/>
            <a:ext cx="735806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16387" name="Rectangle 2"/>
          <p:cNvSpPr>
            <a:spLocks noGrp="1" noChangeArrowheads="1"/>
          </p:cNvSpPr>
          <p:nvPr>
            <p:ph type="body" idx="1"/>
          </p:nvPr>
        </p:nvSpPr>
        <p:spPr bwMode="auto">
          <a:xfrm>
            <a:off x="892970" y="1946673"/>
            <a:ext cx="7358063" cy="401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xStyles>
    <p:titleStyle>
      <a:lvl1pPr algn="ctr" rtl="0" eaLnBrk="0" fontAlgn="base" hangingPunct="0">
        <a:spcBef>
          <a:spcPct val="0"/>
        </a:spcBef>
        <a:spcAft>
          <a:spcPct val="0"/>
        </a:spcAft>
        <a:defRPr sz="5906">
          <a:solidFill>
            <a:schemeClr val="tx1"/>
          </a:solidFill>
          <a:latin typeface="+mj-lt"/>
          <a:ea typeface="+mj-ea"/>
          <a:cs typeface="+mj-cs"/>
          <a:sym typeface="Gill Sans" charset="0"/>
        </a:defRPr>
      </a:lvl1pPr>
      <a:lvl2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5pPr>
      <a:lvl6pPr marL="321440"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6pPr>
      <a:lvl7pPr marL="642882"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7pPr>
      <a:lvl8pPr marL="96432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8pPr>
      <a:lvl9pPr marL="1285763" algn="ctr" rtl="0" fontAlgn="base">
        <a:spcBef>
          <a:spcPct val="0"/>
        </a:spcBef>
        <a:spcAft>
          <a:spcPct val="0"/>
        </a:spcAft>
        <a:defRPr sz="5906">
          <a:solidFill>
            <a:schemeClr val="tx1"/>
          </a:solidFill>
          <a:latin typeface="Gill Sans" charset="0"/>
          <a:ea typeface="ヒラギノ角ゴ ProN W3" charset="0"/>
          <a:cs typeface="ヒラギノ角ゴ ProN W3" charset="0"/>
          <a:sym typeface="Gill Sans" charset="0"/>
        </a:defRPr>
      </a:lvl9pPr>
    </p:titleStyle>
    <p:bodyStyle>
      <a:lvl1pPr marL="589308"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1pPr>
      <a:lvl2pPr marL="901820"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2pPr>
      <a:lvl3pPr marL="1214332"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3pPr>
      <a:lvl4pPr marL="1526844"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4pPr>
      <a:lvl5pPr marL="1839356" indent="-401801" algn="l" rtl="0" eaLnBrk="0" fontAlgn="base" hangingPunct="0">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5pPr>
      <a:lvl6pPr marL="2160797"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6pPr>
      <a:lvl7pPr marL="2482238"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7pPr>
      <a:lvl8pPr marL="2803679"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8pPr>
      <a:lvl9pPr marL="3125120" indent="-401801" algn="l" rtl="0" fontAlgn="base">
        <a:spcBef>
          <a:spcPts val="1687"/>
        </a:spcBef>
        <a:spcAft>
          <a:spcPct val="0"/>
        </a:spcAft>
        <a:buSzPct val="171000"/>
        <a:buFont typeface="Gill Sans" charset="0"/>
        <a:buChar char="•"/>
        <a:defRPr sz="2953">
          <a:solidFill>
            <a:schemeClr val="tx1"/>
          </a:solidFill>
          <a:latin typeface="+mn-lt"/>
          <a:ea typeface="+mn-ea"/>
          <a:cs typeface="+mn-cs"/>
          <a:sym typeface="Gill Sans"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bwMode="auto">
          <a:xfrm>
            <a:off x="892970" y="312540"/>
            <a:ext cx="7358063" cy="3045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7411" name="Rectangle 2"/>
          <p:cNvSpPr>
            <a:spLocks noGrp="1" noChangeArrowheads="1"/>
          </p:cNvSpPr>
          <p:nvPr>
            <p:ph type="body" idx="1"/>
          </p:nvPr>
        </p:nvSpPr>
        <p:spPr bwMode="auto">
          <a:xfrm>
            <a:off x="892970" y="1401962"/>
            <a:ext cx="7358063" cy="5456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p:txStyles>
    <p:titleStyle>
      <a:lvl1pPr algn="ctr" rtl="0" eaLnBrk="0" fontAlgn="base" hangingPunct="0">
        <a:spcBef>
          <a:spcPct val="0"/>
        </a:spcBef>
        <a:spcAft>
          <a:spcPct val="0"/>
        </a:spcAft>
        <a:defRPr sz="5062">
          <a:solidFill>
            <a:schemeClr val="tx1"/>
          </a:solidFill>
          <a:latin typeface="+mj-lt"/>
          <a:ea typeface="+mj-ea"/>
          <a:cs typeface="+mj-cs"/>
          <a:sym typeface="Calibri" charset="0"/>
        </a:defRPr>
      </a:lvl1pPr>
      <a:lvl2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5062">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1pPr>
      <a:lvl2pPr marL="486626" indent="-20090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2pPr>
      <a:lvl3pPr marL="767886"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3pPr>
      <a:lvl4pPr marL="1089328"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4pPr>
      <a:lvl5pPr marL="1410768" indent="-160721" algn="l" rtl="0" eaLnBrk="0" fontAlgn="base" hangingPunct="0">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5pPr>
      <a:lvl6pPr marL="1732209" indent="-160721"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6pPr>
      <a:lvl7pPr marL="2053650" indent="-160721"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7pPr>
      <a:lvl8pPr marL="2375091" indent="-160721"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8pPr>
      <a:lvl9pPr marL="2696532" indent="-160721" algn="l" rtl="0" fontAlgn="base">
        <a:spcBef>
          <a:spcPts val="1687"/>
        </a:spcBef>
        <a:spcAft>
          <a:spcPct val="0"/>
        </a:spcAft>
        <a:buClr>
          <a:srgbClr val="000000"/>
        </a:buClr>
        <a:buSzPct val="100000"/>
        <a:buFont typeface="Calibri" charset="0"/>
        <a:buChar char="•"/>
        <a:defRPr sz="2531">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bwMode="auto">
          <a:xfrm>
            <a:off x="455414" y="91531"/>
            <a:ext cx="8233172" cy="150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8435" name="Rectangle 2"/>
          <p:cNvSpPr>
            <a:spLocks noGrp="1" noChangeArrowheads="1"/>
          </p:cNvSpPr>
          <p:nvPr>
            <p:ph type="body" idx="1"/>
          </p:nvPr>
        </p:nvSpPr>
        <p:spPr bwMode="auto">
          <a:xfrm>
            <a:off x="455414" y="1598414"/>
            <a:ext cx="8233172" cy="525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p:txStyles>
    <p:titleStyle>
      <a:lvl1pPr marL="4465" indent="-4465" algn="ctr" rtl="0" eaLnBrk="0" fontAlgn="base" hangingPunct="0">
        <a:spcBef>
          <a:spcPct val="0"/>
        </a:spcBef>
        <a:spcAft>
          <a:spcPct val="0"/>
        </a:spcAft>
        <a:defRPr sz="4359">
          <a:solidFill>
            <a:schemeClr val="tx1"/>
          </a:solidFill>
          <a:latin typeface="+mj-lt"/>
          <a:ea typeface="+mj-ea"/>
          <a:cs typeface="+mj-cs"/>
          <a:sym typeface="Calibri" charset="0"/>
        </a:defRPr>
      </a:lvl1pPr>
      <a:lvl2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2pPr>
      <a:lvl3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3pPr>
      <a:lvl4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4pPr>
      <a:lvl5pPr marL="4465" indent="-4465"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5pPr>
      <a:lvl6pPr marL="325905"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6pPr>
      <a:lvl7pPr marL="647346"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7pPr>
      <a:lvl8pPr marL="968787"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8pPr>
      <a:lvl9pPr marL="1290228"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9pPr>
    </p:titleStyle>
    <p:bodyStyle>
      <a:lvl1pPr marL="268984" indent="-241080" algn="l" rtl="0" eaLnBrk="0" fontAlgn="base" hangingPunct="0">
        <a:spcBef>
          <a:spcPts val="773"/>
        </a:spcBef>
        <a:spcAft>
          <a:spcPct val="0"/>
        </a:spcAft>
        <a:buClr>
          <a:srgbClr val="000000"/>
        </a:buClr>
        <a:buSzPct val="100000"/>
        <a:buFont typeface="Arial" charset="0"/>
        <a:buChar char="•"/>
        <a:defRPr sz="3094">
          <a:solidFill>
            <a:schemeClr val="tx1"/>
          </a:solidFill>
          <a:latin typeface="+mn-lt"/>
          <a:ea typeface="+mn-ea"/>
          <a:cs typeface="+mn-cs"/>
          <a:sym typeface="Calibri" charset="0"/>
        </a:defRPr>
      </a:lvl1pPr>
      <a:lvl2pPr marL="514529" indent="-200901" algn="l" rtl="0" eaLnBrk="0" fontAlgn="base" hangingPunct="0">
        <a:spcBef>
          <a:spcPts val="703"/>
        </a:spcBef>
        <a:spcAft>
          <a:spcPct val="0"/>
        </a:spcAft>
        <a:buClr>
          <a:srgbClr val="000000"/>
        </a:buClr>
        <a:buSzPct val="100000"/>
        <a:buFont typeface="Arial" charset="0"/>
        <a:buChar char="–"/>
        <a:defRPr sz="2672">
          <a:solidFill>
            <a:schemeClr val="tx1"/>
          </a:solidFill>
          <a:latin typeface="+mn-lt"/>
          <a:ea typeface="+mn-ea"/>
          <a:cs typeface="+mn-cs"/>
          <a:sym typeface="Calibri" charset="0"/>
        </a:defRPr>
      </a:lvl2pPr>
      <a:lvl3pPr marL="795789" indent="-160721" algn="l" rtl="0" eaLnBrk="0" fontAlgn="base" hangingPunct="0">
        <a:spcBef>
          <a:spcPts val="562"/>
        </a:spcBef>
        <a:spcAft>
          <a:spcPct val="0"/>
        </a:spcAft>
        <a:buClr>
          <a:srgbClr val="000000"/>
        </a:buClr>
        <a:buSzPct val="100000"/>
        <a:buFont typeface="Arial" charset="0"/>
        <a:buChar char="•"/>
        <a:defRPr sz="2391">
          <a:solidFill>
            <a:schemeClr val="tx1"/>
          </a:solidFill>
          <a:latin typeface="+mn-lt"/>
          <a:ea typeface="+mn-ea"/>
          <a:cs typeface="+mn-cs"/>
          <a:sym typeface="Calibri" charset="0"/>
        </a:defRPr>
      </a:lvl3pPr>
      <a:lvl4pPr marL="1117231"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4pPr>
      <a:lvl5pPr marL="1438671"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5pPr>
      <a:lvl6pPr marL="1760112"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6pPr>
      <a:lvl7pPr marL="2081554"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7pPr>
      <a:lvl8pPr marL="2402994"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8pPr>
      <a:lvl9pPr marL="2724434"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bwMode="auto">
          <a:xfrm>
            <a:off x="455414" y="93762"/>
            <a:ext cx="8233172" cy="150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9459" name="Rectangle 2"/>
          <p:cNvSpPr>
            <a:spLocks noGrp="1" noChangeArrowheads="1"/>
          </p:cNvSpPr>
          <p:nvPr>
            <p:ph type="body" idx="1"/>
          </p:nvPr>
        </p:nvSpPr>
        <p:spPr bwMode="auto">
          <a:xfrm>
            <a:off x="455414" y="1598414"/>
            <a:ext cx="8233172" cy="525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8195" name="Text Box 3"/>
          <p:cNvSpPr txBox="1">
            <a:spLocks noGrp="1" noChangeArrowheads="1"/>
          </p:cNvSpPr>
          <p:nvPr>
            <p:ph type="sldNum" sz="quarter" idx="4"/>
          </p:nvPr>
        </p:nvSpPr>
        <p:spPr bwMode="auto">
          <a:xfrm>
            <a:off x="8469808" y="6485185"/>
            <a:ext cx="224359" cy="241102"/>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125" smtClean="0">
                <a:solidFill>
                  <a:srgbClr val="878787"/>
                </a:solidFill>
                <a:latin typeface="Calibri" charset="0"/>
                <a:ea typeface="ＭＳ Ｐゴシック" charset="-128"/>
                <a:sym typeface="Calibri" charset="0"/>
              </a:defRPr>
            </a:lvl1pPr>
          </a:lstStyle>
          <a:p>
            <a:pPr>
              <a:defRPr/>
            </a:pPr>
            <a:fld id="{4004C1A1-69FF-E640-8813-371AC5D9931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hf hdr="0" ftr="0" dt="0"/>
  <p:txStyles>
    <p:titleStyle>
      <a:lvl1pPr algn="ctr" rtl="0" eaLnBrk="0" fontAlgn="base" hangingPunct="0">
        <a:spcBef>
          <a:spcPct val="0"/>
        </a:spcBef>
        <a:spcAft>
          <a:spcPct val="0"/>
        </a:spcAft>
        <a:defRPr sz="4359">
          <a:solidFill>
            <a:schemeClr val="tx1"/>
          </a:solidFill>
          <a:latin typeface="+mj-lt"/>
          <a:ea typeface="+mj-ea"/>
          <a:cs typeface="+mj-cs"/>
          <a:sym typeface="Calibri" charset="0"/>
        </a:defRPr>
      </a:lvl1pPr>
      <a:lvl2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5pPr>
      <a:lvl6pPr marL="321440"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6pPr>
      <a:lvl7pPr marL="642882"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7pPr>
      <a:lvl8pPr marL="964323"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8pPr>
      <a:lvl9pPr marL="1285763"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9pPr>
    </p:titleStyle>
    <p:bodyStyle>
      <a:lvl1pPr marL="241080" indent="-241080" algn="l" rtl="0" eaLnBrk="0" fontAlgn="base" hangingPunct="0">
        <a:spcBef>
          <a:spcPts val="773"/>
        </a:spcBef>
        <a:spcAft>
          <a:spcPct val="0"/>
        </a:spcAft>
        <a:buClr>
          <a:srgbClr val="000000"/>
        </a:buClr>
        <a:buSzPct val="100000"/>
        <a:buFont typeface="Arial" charset="0"/>
        <a:buChar char="•"/>
        <a:defRPr sz="3094">
          <a:solidFill>
            <a:schemeClr val="tx1"/>
          </a:solidFill>
          <a:latin typeface="+mn-lt"/>
          <a:ea typeface="+mn-ea"/>
          <a:cs typeface="+mn-cs"/>
          <a:sym typeface="Calibri" charset="0"/>
        </a:defRPr>
      </a:lvl1pPr>
      <a:lvl2pPr marL="468768" indent="-200901" algn="l" rtl="0" eaLnBrk="0" fontAlgn="base" hangingPunct="0">
        <a:spcBef>
          <a:spcPts val="703"/>
        </a:spcBef>
        <a:spcAft>
          <a:spcPct val="0"/>
        </a:spcAft>
        <a:buClr>
          <a:srgbClr val="000000"/>
        </a:buClr>
        <a:buSzPct val="100000"/>
        <a:buFont typeface="Arial" charset="0"/>
        <a:buChar char="–"/>
        <a:defRPr sz="2672">
          <a:solidFill>
            <a:schemeClr val="tx1"/>
          </a:solidFill>
          <a:latin typeface="+mn-lt"/>
          <a:ea typeface="+mn-ea"/>
          <a:cs typeface="+mn-cs"/>
          <a:sym typeface="Calibri" charset="0"/>
        </a:defRPr>
      </a:lvl2pPr>
      <a:lvl3pPr marL="750028" indent="-160721" algn="l" rtl="0" eaLnBrk="0" fontAlgn="base" hangingPunct="0">
        <a:spcBef>
          <a:spcPts val="562"/>
        </a:spcBef>
        <a:spcAft>
          <a:spcPct val="0"/>
        </a:spcAft>
        <a:buClr>
          <a:srgbClr val="000000"/>
        </a:buClr>
        <a:buSzPct val="100000"/>
        <a:buFont typeface="Arial" charset="0"/>
        <a:buChar char="•"/>
        <a:defRPr sz="2391">
          <a:solidFill>
            <a:schemeClr val="tx1"/>
          </a:solidFill>
          <a:latin typeface="+mn-lt"/>
          <a:ea typeface="+mn-ea"/>
          <a:cs typeface="+mn-cs"/>
          <a:sym typeface="Calibri" charset="0"/>
        </a:defRPr>
      </a:lvl3pPr>
      <a:lvl4pPr marL="1071469"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4pPr>
      <a:lvl5pPr marL="1392911"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5pPr>
      <a:lvl6pPr marL="1714351"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6pPr>
      <a:lvl7pPr marL="2035792"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7pPr>
      <a:lvl8pPr marL="2357233"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8pPr>
      <a:lvl9pPr marL="2678674"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ransition/>
  <p:txStyles>
    <p:titleStyle>
      <a:lvl1pPr marL="27903" indent="-27903" algn="ctr" rtl="0" eaLnBrk="0" fontAlgn="base" hangingPunct="0">
        <a:spcBef>
          <a:spcPct val="0"/>
        </a:spcBef>
        <a:spcAft>
          <a:spcPct val="0"/>
        </a:spcAft>
        <a:defRPr sz="4359">
          <a:solidFill>
            <a:schemeClr val="tx1"/>
          </a:solidFill>
          <a:latin typeface="+mj-lt"/>
          <a:ea typeface="+mj-ea"/>
          <a:cs typeface="+mj-cs"/>
          <a:sym typeface="Calibri" charset="0"/>
        </a:defRPr>
      </a:lvl1pPr>
      <a:lvl2pPr marL="27903" indent="-27903"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2pPr>
      <a:lvl3pPr marL="27903" indent="-27903"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3pPr>
      <a:lvl4pPr marL="27903" indent="-27903"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4pPr>
      <a:lvl5pPr marL="27903" indent="-27903" algn="ctr" rtl="0" eaLnBrk="0" fontAlgn="base" hangingPunct="0">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5pPr>
      <a:lvl6pPr marL="349344"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6pPr>
      <a:lvl7pPr marL="670785"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7pPr>
      <a:lvl8pPr marL="992226"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8pPr>
      <a:lvl9pPr marL="1313666" algn="ctr" rtl="0" fontAlgn="base">
        <a:spcBef>
          <a:spcPct val="0"/>
        </a:spcBef>
        <a:spcAft>
          <a:spcPct val="0"/>
        </a:spcAft>
        <a:defRPr sz="4359">
          <a:solidFill>
            <a:schemeClr val="tx1"/>
          </a:solidFill>
          <a:latin typeface="Calibri" charset="0"/>
          <a:ea typeface="ヒラギノ角ゴ ProN W3" charset="0"/>
          <a:cs typeface="ヒラギノ角ゴ ProN W3" charset="0"/>
          <a:sym typeface="Calibri" charset="0"/>
        </a:defRPr>
      </a:lvl9pPr>
    </p:titleStyle>
    <p:bodyStyle>
      <a:lvl1pPr marL="268984" indent="-241080" algn="l" rtl="0" eaLnBrk="0" fontAlgn="base" hangingPunct="0">
        <a:spcBef>
          <a:spcPts val="773"/>
        </a:spcBef>
        <a:spcAft>
          <a:spcPct val="0"/>
        </a:spcAft>
        <a:buClr>
          <a:srgbClr val="000000"/>
        </a:buClr>
        <a:buSzPct val="100000"/>
        <a:buFont typeface="Arial" charset="0"/>
        <a:buChar char="•"/>
        <a:defRPr sz="3094">
          <a:solidFill>
            <a:schemeClr val="tx1"/>
          </a:solidFill>
          <a:latin typeface="+mn-lt"/>
          <a:ea typeface="+mn-ea"/>
          <a:cs typeface="+mn-cs"/>
          <a:sym typeface="Calibri" charset="0"/>
        </a:defRPr>
      </a:lvl1pPr>
      <a:lvl2pPr marL="550245" indent="-200901" algn="l" rtl="0" eaLnBrk="0" fontAlgn="base" hangingPunct="0">
        <a:spcBef>
          <a:spcPts val="703"/>
        </a:spcBef>
        <a:spcAft>
          <a:spcPct val="0"/>
        </a:spcAft>
        <a:buClr>
          <a:srgbClr val="000000"/>
        </a:buClr>
        <a:buSzPct val="100000"/>
        <a:buFont typeface="Arial" charset="0"/>
        <a:buChar char="–"/>
        <a:defRPr sz="2672">
          <a:solidFill>
            <a:schemeClr val="tx1"/>
          </a:solidFill>
          <a:latin typeface="+mn-lt"/>
          <a:ea typeface="+mn-ea"/>
          <a:cs typeface="+mn-cs"/>
          <a:sym typeface="Calibri" charset="0"/>
        </a:defRPr>
      </a:lvl2pPr>
      <a:lvl3pPr marL="831506" indent="-160721" algn="l" rtl="0" eaLnBrk="0" fontAlgn="base" hangingPunct="0">
        <a:spcBef>
          <a:spcPts val="562"/>
        </a:spcBef>
        <a:spcAft>
          <a:spcPct val="0"/>
        </a:spcAft>
        <a:buClr>
          <a:srgbClr val="000000"/>
        </a:buClr>
        <a:buSzPct val="100000"/>
        <a:buFont typeface="Arial" charset="0"/>
        <a:buChar char="•"/>
        <a:defRPr sz="2391">
          <a:solidFill>
            <a:schemeClr val="tx1"/>
          </a:solidFill>
          <a:latin typeface="+mn-lt"/>
          <a:ea typeface="+mn-ea"/>
          <a:cs typeface="+mn-cs"/>
          <a:sym typeface="Calibri" charset="0"/>
        </a:defRPr>
      </a:lvl3pPr>
      <a:lvl4pPr marL="1152946"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4pPr>
      <a:lvl5pPr marL="1474387" indent="-160721" algn="l" rtl="0" eaLnBrk="0" fontAlgn="base" hangingPunct="0">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5pPr>
      <a:lvl6pPr marL="1795828"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6pPr>
      <a:lvl7pPr marL="2117269"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7pPr>
      <a:lvl8pPr marL="2438710"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8pPr>
      <a:lvl9pPr marL="2760151" indent="-160721" algn="l" rtl="0" fontAlgn="base">
        <a:spcBef>
          <a:spcPts val="492"/>
        </a:spcBef>
        <a:spcAft>
          <a:spcPct val="0"/>
        </a:spcAft>
        <a:buClr>
          <a:srgbClr val="000000"/>
        </a:buClr>
        <a:buSzPct val="100000"/>
        <a:buFont typeface="Arial" charset="0"/>
        <a:buChar char="»"/>
        <a:defRPr sz="1969">
          <a:solidFill>
            <a:schemeClr val="tx1"/>
          </a:solidFill>
          <a:latin typeface="+mn-lt"/>
          <a:ea typeface="+mn-ea"/>
          <a:cs typeface="+mn-cs"/>
          <a:sym typeface="Calibri" charset="0"/>
        </a:defRPr>
      </a:lvl9pPr>
    </p:bodyStyle>
    <p:otherStyle>
      <a:defPPr>
        <a:defRPr lang="en-US"/>
      </a:defPPr>
      <a:lvl1pPr marL="0" algn="l" defTabSz="321440" rtl="0" eaLnBrk="1" latinLnBrk="0" hangingPunct="1">
        <a:defRPr sz="1266" kern="1200">
          <a:solidFill>
            <a:schemeClr val="tx1"/>
          </a:solidFill>
          <a:latin typeface="+mn-lt"/>
          <a:ea typeface="+mn-ea"/>
          <a:cs typeface="+mn-cs"/>
        </a:defRPr>
      </a:lvl1pPr>
      <a:lvl2pPr marL="321440" algn="l" defTabSz="321440" rtl="0" eaLnBrk="1" latinLnBrk="0" hangingPunct="1">
        <a:defRPr sz="1266" kern="1200">
          <a:solidFill>
            <a:schemeClr val="tx1"/>
          </a:solidFill>
          <a:latin typeface="+mn-lt"/>
          <a:ea typeface="+mn-ea"/>
          <a:cs typeface="+mn-cs"/>
        </a:defRPr>
      </a:lvl2pPr>
      <a:lvl3pPr marL="642882" algn="l" defTabSz="321440" rtl="0" eaLnBrk="1" latinLnBrk="0" hangingPunct="1">
        <a:defRPr sz="1266" kern="1200">
          <a:solidFill>
            <a:schemeClr val="tx1"/>
          </a:solidFill>
          <a:latin typeface="+mn-lt"/>
          <a:ea typeface="+mn-ea"/>
          <a:cs typeface="+mn-cs"/>
        </a:defRPr>
      </a:lvl3pPr>
      <a:lvl4pPr marL="964323" algn="l" defTabSz="321440" rtl="0" eaLnBrk="1" latinLnBrk="0" hangingPunct="1">
        <a:defRPr sz="1266" kern="1200">
          <a:solidFill>
            <a:schemeClr val="tx1"/>
          </a:solidFill>
          <a:latin typeface="+mn-lt"/>
          <a:ea typeface="+mn-ea"/>
          <a:cs typeface="+mn-cs"/>
        </a:defRPr>
      </a:lvl4pPr>
      <a:lvl5pPr marL="1285763" algn="l" defTabSz="321440" rtl="0" eaLnBrk="1" latinLnBrk="0" hangingPunct="1">
        <a:defRPr sz="1266" kern="1200">
          <a:solidFill>
            <a:schemeClr val="tx1"/>
          </a:solidFill>
          <a:latin typeface="+mn-lt"/>
          <a:ea typeface="+mn-ea"/>
          <a:cs typeface="+mn-cs"/>
        </a:defRPr>
      </a:lvl5pPr>
      <a:lvl6pPr marL="1607205" algn="l" defTabSz="321440" rtl="0" eaLnBrk="1" latinLnBrk="0" hangingPunct="1">
        <a:defRPr sz="1266" kern="1200">
          <a:solidFill>
            <a:schemeClr val="tx1"/>
          </a:solidFill>
          <a:latin typeface="+mn-lt"/>
          <a:ea typeface="+mn-ea"/>
          <a:cs typeface="+mn-cs"/>
        </a:defRPr>
      </a:lvl6pPr>
      <a:lvl7pPr marL="1928645" algn="l" defTabSz="321440" rtl="0" eaLnBrk="1" latinLnBrk="0" hangingPunct="1">
        <a:defRPr sz="1266" kern="1200">
          <a:solidFill>
            <a:schemeClr val="tx1"/>
          </a:solidFill>
          <a:latin typeface="+mn-lt"/>
          <a:ea typeface="+mn-ea"/>
          <a:cs typeface="+mn-cs"/>
        </a:defRPr>
      </a:lvl7pPr>
      <a:lvl8pPr marL="2250086" algn="l" defTabSz="321440" rtl="0" eaLnBrk="1" latinLnBrk="0" hangingPunct="1">
        <a:defRPr sz="1266" kern="1200">
          <a:solidFill>
            <a:schemeClr val="tx1"/>
          </a:solidFill>
          <a:latin typeface="+mn-lt"/>
          <a:ea typeface="+mn-ea"/>
          <a:cs typeface="+mn-cs"/>
        </a:defRPr>
      </a:lvl8pPr>
      <a:lvl9pPr marL="2571527" algn="l" defTabSz="321440" rtl="0" eaLnBrk="1" latinLnBrk="0" hangingPunct="1">
        <a:defRPr sz="126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2.xml"/><Relationship Id="rId3" Type="http://schemas.openxmlformats.org/officeDocument/2006/relationships/image" Target="../media/image1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5.xml"/><Relationship Id="rId3" Type="http://schemas.openxmlformats.org/officeDocument/2006/relationships/image" Target="../media/image15.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6.xml"/><Relationship Id="rId3" Type="http://schemas.openxmlformats.org/officeDocument/2006/relationships/image" Target="../media/image16.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7.xml"/><Relationship Id="rId3" Type="http://schemas.openxmlformats.org/officeDocument/2006/relationships/image" Target="../media/image17.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notesSlide" Target="../notesSlides/notesSlide21.xml"/><Relationship Id="rId3" Type="http://schemas.openxmlformats.org/officeDocument/2006/relationships/image" Target="../media/image2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21.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3.xml"/><Relationship Id="rId3" Type="http://schemas.openxmlformats.org/officeDocument/2006/relationships/image" Target="../media/image22.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2.xml"/><Relationship Id="rId2" Type="http://schemas.openxmlformats.org/officeDocument/2006/relationships/notesSlide" Target="../notesSlides/notesSlide24.xml"/><Relationship Id="rId3" Type="http://schemas.openxmlformats.org/officeDocument/2006/relationships/image" Target="../media/image23.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jpg"/><Relationship Id="rId1" Type="http://schemas.openxmlformats.org/officeDocument/2006/relationships/slideLayout" Target="../slideLayouts/slideLayout2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xml"/><Relationship Id="rId3" Type="http://schemas.openxmlformats.org/officeDocument/2006/relationships/image" Target="../media/image8.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nap.edu/catalog/10126/" TargetMode="External"/><Relationship Id="rId1" Type="http://schemas.openxmlformats.org/officeDocument/2006/relationships/slideLayout" Target="../slideLayouts/slideLayout5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56322" name="Rectangle 2"/>
          <p:cNvSpPr>
            <a:spLocks noGrp="1" noChangeArrowheads="1"/>
          </p:cNvSpPr>
          <p:nvPr>
            <p:ph type="title"/>
          </p:nvPr>
        </p:nvSpPr>
        <p:spPr>
          <a:xfrm>
            <a:off x="1433215" y="964406"/>
            <a:ext cx="6277570" cy="1660922"/>
          </a:xfrm>
        </p:spPr>
        <p:txBody>
          <a:bodyPr anchor="t"/>
          <a:lstStyle/>
          <a:p>
            <a:pPr eaLnBrk="1" hangingPunct="1"/>
            <a:r>
              <a:rPr lang="en-US" altLang="en-US" sz="4500" dirty="0"/>
              <a:t>SEISMIC </a:t>
            </a:r>
            <a:br>
              <a:rPr lang="en-US" altLang="en-US" sz="4500" dirty="0"/>
            </a:br>
            <a:r>
              <a:rPr lang="en-US" altLang="en-US" sz="4500" dirty="0"/>
              <a:t>Summer Academy</a:t>
            </a:r>
            <a:br>
              <a:rPr lang="en-US" altLang="en-US" sz="4500" dirty="0"/>
            </a:br>
            <a:r>
              <a:rPr lang="en-US" altLang="en-US" sz="4500" dirty="0"/>
              <a:t>2013</a:t>
            </a:r>
          </a:p>
        </p:txBody>
      </p:sp>
      <p:sp>
        <p:nvSpPr>
          <p:cNvPr id="3" name="TextBox 2"/>
          <p:cNvSpPr txBox="1"/>
          <p:nvPr/>
        </p:nvSpPr>
        <p:spPr>
          <a:xfrm>
            <a:off x="339329" y="6522677"/>
            <a:ext cx="7899920" cy="352148"/>
          </a:xfrm>
          <a:prstGeom prst="rect">
            <a:avLst/>
          </a:prstGeom>
          <a:noFill/>
        </p:spPr>
        <p:txBody>
          <a:bodyPr wrap="none" rtlCol="0">
            <a:spAutoFit/>
          </a:bodyPr>
          <a:lstStyle/>
          <a:p>
            <a:pPr eaLnBrk="1" hangingPunct="1"/>
            <a:r>
              <a:rPr lang="en-US" sz="844" dirty="0">
                <a:solidFill>
                  <a:schemeClr val="bg1"/>
                </a:solidFill>
                <a:latin typeface="+mj-lt"/>
                <a:ea typeface="ＭＳ Ｐゴシック" charset="0"/>
                <a:cs typeface="ＭＳ Ｐゴシック" charset="0"/>
              </a:rPr>
              <a:t>Taken from the Admiralty One Condominiums, Port Ludlow Bay and Puget Sound/ </a:t>
            </a:r>
            <a:r>
              <a:rPr lang="en-US" sz="844" dirty="0" err="1">
                <a:solidFill>
                  <a:schemeClr val="bg1"/>
                </a:solidFill>
                <a:latin typeface="+mj-lt"/>
                <a:ea typeface="ＭＳ Ｐゴシック" charset="0"/>
                <a:cs typeface="ＭＳ Ｐゴシック" charset="0"/>
              </a:rPr>
              <a:t>Akerr</a:t>
            </a:r>
            <a:r>
              <a:rPr lang="en-US" sz="844" dirty="0">
                <a:solidFill>
                  <a:schemeClr val="bg1"/>
                </a:solidFill>
                <a:latin typeface="+mj-lt"/>
                <a:ea typeface="ＭＳ Ｐゴシック" charset="0"/>
                <a:cs typeface="ＭＳ Ｐゴシック" charset="0"/>
              </a:rPr>
              <a:t> https://</a:t>
            </a:r>
            <a:r>
              <a:rPr lang="en-US" sz="844" dirty="0" err="1">
                <a:solidFill>
                  <a:schemeClr val="bg1"/>
                </a:solidFill>
                <a:latin typeface="+mj-lt"/>
                <a:ea typeface="ＭＳ Ｐゴシック" charset="0"/>
                <a:cs typeface="ＭＳ Ｐゴシック" charset="0"/>
              </a:rPr>
              <a:t>commons.wikimedia.org</a:t>
            </a:r>
            <a:r>
              <a:rPr lang="en-US" sz="844" dirty="0">
                <a:solidFill>
                  <a:schemeClr val="bg1"/>
                </a:solidFill>
                <a:latin typeface="+mj-lt"/>
                <a:ea typeface="ＭＳ Ｐゴシック" charset="0"/>
                <a:cs typeface="ＭＳ Ｐゴシック" charset="0"/>
              </a:rPr>
              <a:t>/w/</a:t>
            </a:r>
            <a:r>
              <a:rPr lang="en-US" sz="844" dirty="0" err="1">
                <a:solidFill>
                  <a:schemeClr val="bg1"/>
                </a:solidFill>
                <a:latin typeface="+mj-lt"/>
                <a:ea typeface="ＭＳ Ｐゴシック" charset="0"/>
                <a:cs typeface="ＭＳ Ｐゴシック" charset="0"/>
              </a:rPr>
              <a:t>index.php?title</a:t>
            </a:r>
            <a:r>
              <a:rPr lang="en-US" sz="844" dirty="0">
                <a:solidFill>
                  <a:schemeClr val="bg1"/>
                </a:solidFill>
                <a:latin typeface="+mj-lt"/>
                <a:ea typeface="ＭＳ Ｐゴシック" charset="0"/>
                <a:cs typeface="ＭＳ Ｐゴシック" charset="0"/>
              </a:rPr>
              <a:t>=</a:t>
            </a:r>
            <a:r>
              <a:rPr lang="en-US" sz="844" dirty="0" err="1">
                <a:solidFill>
                  <a:schemeClr val="bg1"/>
                </a:solidFill>
                <a:latin typeface="+mj-lt"/>
                <a:ea typeface="ＭＳ Ｐゴシック" charset="0"/>
                <a:cs typeface="ＭＳ Ｐゴシック" charset="0"/>
              </a:rPr>
              <a:t>User:Akerr&amp;action</a:t>
            </a:r>
            <a:r>
              <a:rPr lang="en-US" sz="844" dirty="0">
                <a:solidFill>
                  <a:schemeClr val="bg1"/>
                </a:solidFill>
                <a:latin typeface="+mj-lt"/>
                <a:ea typeface="ＭＳ Ｐゴシック" charset="0"/>
                <a:cs typeface="ＭＳ Ｐゴシック" charset="0"/>
              </a:rPr>
              <a:t>=</a:t>
            </a:r>
            <a:r>
              <a:rPr lang="en-US" sz="844" dirty="0" err="1">
                <a:solidFill>
                  <a:schemeClr val="bg1"/>
                </a:solidFill>
                <a:latin typeface="+mj-lt"/>
                <a:ea typeface="ＭＳ Ｐゴシック" charset="0"/>
                <a:cs typeface="ＭＳ Ｐゴシック" charset="0"/>
              </a:rPr>
              <a:t>edit&amp;redlink</a:t>
            </a:r>
            <a:r>
              <a:rPr lang="en-US" sz="844" dirty="0">
                <a:solidFill>
                  <a:schemeClr val="bg1"/>
                </a:solidFill>
                <a:latin typeface="+mj-lt"/>
                <a:ea typeface="ＭＳ Ｐゴシック" charset="0"/>
                <a:cs typeface="ＭＳ Ｐゴシック" charset="0"/>
              </a:rPr>
              <a:t>=1</a:t>
            </a:r>
          </a:p>
          <a:p>
            <a:pPr eaLnBrk="1" hangingPunct="1"/>
            <a:r>
              <a:rPr lang="en-US" sz="844" dirty="0">
                <a:solidFill>
                  <a:schemeClr val="bg1"/>
                </a:solidFill>
                <a:latin typeface="+mj-lt"/>
                <a:ea typeface="ＭＳ Ｐゴシック" charset="0"/>
                <a:cs typeface="ＭＳ Ｐゴシック" charset="0"/>
              </a:rPr>
              <a:t>March 4, 2005/ </a:t>
            </a:r>
            <a:r>
              <a:rPr lang="en-US" altLang="en-US" sz="844" dirty="0">
                <a:solidFill>
                  <a:schemeClr val="bg1"/>
                </a:solidFill>
                <a:latin typeface="+mj-lt"/>
                <a:ea typeface="ＭＳ Ｐゴシック" charset="0"/>
                <a:cs typeface="ＭＳ Ｐゴシック" charset="0"/>
                <a:sym typeface="Calibri" charset="0"/>
              </a:rPr>
              <a:t>Photo URL https://</a:t>
            </a:r>
            <a:r>
              <a:rPr lang="en-US" altLang="en-US" sz="844" dirty="0" err="1">
                <a:solidFill>
                  <a:schemeClr val="bg1"/>
                </a:solidFill>
                <a:latin typeface="+mj-lt"/>
                <a:ea typeface="ＭＳ Ｐゴシック" charset="0"/>
                <a:cs typeface="ＭＳ Ｐゴシック" charset="0"/>
                <a:sym typeface="Calibri" charset="0"/>
              </a:rPr>
              <a:t>upload.wikimedia.org</a:t>
            </a:r>
            <a:r>
              <a:rPr lang="en-US" altLang="en-US" sz="844" dirty="0">
                <a:solidFill>
                  <a:schemeClr val="bg1"/>
                </a:solidFill>
                <a:latin typeface="+mj-lt"/>
                <a:ea typeface="ＭＳ Ｐゴシック" charset="0"/>
                <a:cs typeface="ＭＳ Ｐゴシック" charset="0"/>
                <a:sym typeface="Calibri" charset="0"/>
              </a:rPr>
              <a:t>/</a:t>
            </a:r>
            <a:r>
              <a:rPr lang="en-US" altLang="en-US" sz="844" dirty="0" err="1">
                <a:solidFill>
                  <a:schemeClr val="bg1"/>
                </a:solidFill>
                <a:latin typeface="+mj-lt"/>
                <a:ea typeface="ＭＳ Ｐゴシック" charset="0"/>
                <a:cs typeface="ＭＳ Ｐゴシック" charset="0"/>
                <a:sym typeface="Calibri" charset="0"/>
              </a:rPr>
              <a:t>wikipedia</a:t>
            </a:r>
            <a:r>
              <a:rPr lang="en-US" altLang="en-US" sz="844" dirty="0">
                <a:solidFill>
                  <a:schemeClr val="bg1"/>
                </a:solidFill>
                <a:latin typeface="+mj-lt"/>
                <a:ea typeface="ＭＳ Ｐゴシック" charset="0"/>
                <a:cs typeface="ＭＳ Ｐゴシック" charset="0"/>
                <a:sym typeface="Calibri" charset="0"/>
              </a:rPr>
              <a:t>/commons/6/60/Sunrise_over_the_Cascades%2C_Port_Ludlow%2C_Washington.jpg</a:t>
            </a:r>
            <a:endParaRPr lang="en-US" altLang="en-US" sz="844" dirty="0">
              <a:solidFill>
                <a:schemeClr val="bg1"/>
              </a:solidFill>
              <a:latin typeface="+mj-lt"/>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19893"/>
            <a:ext cx="4947047" cy="714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73730" name="Rectangle 2"/>
          <p:cNvSpPr>
            <a:spLocks/>
          </p:cNvSpPr>
          <p:nvPr/>
        </p:nvSpPr>
        <p:spPr bwMode="auto">
          <a:xfrm>
            <a:off x="5037460" y="125015"/>
            <a:ext cx="4107656" cy="635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28574" bIns="0"/>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953">
                <a:latin typeface="Calibri Bold" charset="0"/>
                <a:ea typeface="ＭＳ Ｐゴシック" charset="-128"/>
                <a:sym typeface="Calibri Bold" charset="0"/>
              </a:rPr>
              <a:t>Five Key Strategies</a:t>
            </a:r>
          </a:p>
          <a:p>
            <a:pPr eaLnBrk="1" hangingPunct="1">
              <a:spcBef>
                <a:spcPct val="0"/>
              </a:spcBef>
              <a:buClrTx/>
              <a:buSzTx/>
              <a:buFontTx/>
              <a:buNone/>
            </a:pPr>
            <a:endParaRPr lang="en-US" altLang="en-US" sz="1687">
              <a:ea typeface="ＭＳ Ｐゴシック" charset="-128"/>
            </a:endParaRPr>
          </a:p>
          <a:p>
            <a:pPr eaLnBrk="1" hangingPunct="1">
              <a:spcBef>
                <a:spcPct val="0"/>
              </a:spcBef>
              <a:buClrTx/>
              <a:buSzTx/>
              <a:buFontTx/>
              <a:buNone/>
            </a:pPr>
            <a:r>
              <a:rPr lang="en-US" altLang="en-US" sz="2250">
                <a:ea typeface="ＭＳ Ｐゴシック" charset="-128"/>
              </a:rPr>
              <a:t>Clarifying, sharing, and understanding learning intentions and success criteria.</a:t>
            </a:r>
          </a:p>
          <a:p>
            <a:pPr eaLnBrk="1" hangingPunct="1">
              <a:spcBef>
                <a:spcPct val="0"/>
              </a:spcBef>
              <a:buClrTx/>
              <a:buSzTx/>
              <a:buFontTx/>
              <a:buNone/>
            </a:pPr>
            <a:endParaRPr lang="en-US" altLang="en-US" sz="2250">
              <a:ea typeface="ＭＳ Ｐゴシック" charset="-128"/>
            </a:endParaRPr>
          </a:p>
          <a:p>
            <a:pPr eaLnBrk="1" hangingPunct="1">
              <a:spcBef>
                <a:spcPct val="0"/>
              </a:spcBef>
              <a:buClrTx/>
              <a:buSzTx/>
              <a:buFontTx/>
              <a:buNone/>
            </a:pPr>
            <a:r>
              <a:rPr lang="en-US" altLang="en-US" sz="2250">
                <a:ea typeface="ＭＳ Ｐゴシック" charset="-128"/>
              </a:rPr>
              <a:t>Eliciting evidence of learners</a:t>
            </a:r>
            <a:r>
              <a:rPr lang="ja-JP" altLang="en-US" sz="2250">
                <a:latin typeface="Arial" charset="0"/>
                <a:ea typeface="ＭＳ Ｐゴシック" charset="-128"/>
              </a:rPr>
              <a:t>’</a:t>
            </a:r>
            <a:r>
              <a:rPr lang="en-US" altLang="ja-JP" sz="2250"/>
              <a:t> achievement.</a:t>
            </a:r>
          </a:p>
          <a:p>
            <a:pPr eaLnBrk="1" hangingPunct="1">
              <a:spcBef>
                <a:spcPct val="0"/>
              </a:spcBef>
              <a:buClrTx/>
              <a:buSzTx/>
              <a:buFontTx/>
              <a:buNone/>
            </a:pPr>
            <a:endParaRPr lang="en-US" altLang="en-US" sz="2250"/>
          </a:p>
          <a:p>
            <a:pPr eaLnBrk="1" hangingPunct="1">
              <a:spcBef>
                <a:spcPct val="0"/>
              </a:spcBef>
              <a:buClrTx/>
              <a:buSzTx/>
              <a:buFontTx/>
              <a:buNone/>
            </a:pPr>
            <a:r>
              <a:rPr lang="en-US" altLang="en-US" sz="2250"/>
              <a:t>Providing feedback that moves the learner forward.</a:t>
            </a:r>
          </a:p>
          <a:p>
            <a:pPr eaLnBrk="1" hangingPunct="1">
              <a:spcBef>
                <a:spcPct val="0"/>
              </a:spcBef>
              <a:buClrTx/>
              <a:buSzTx/>
              <a:buFontTx/>
              <a:buNone/>
            </a:pPr>
            <a:endParaRPr lang="en-US" altLang="en-US" sz="2250"/>
          </a:p>
          <a:p>
            <a:pPr eaLnBrk="1" hangingPunct="1">
              <a:spcBef>
                <a:spcPct val="0"/>
              </a:spcBef>
              <a:buClrTx/>
              <a:buSzTx/>
              <a:buFontTx/>
              <a:buNone/>
            </a:pPr>
            <a:r>
              <a:rPr lang="en-US" altLang="en-US" sz="2250"/>
              <a:t>Activating students as instructional resources for one another.</a:t>
            </a:r>
          </a:p>
          <a:p>
            <a:pPr eaLnBrk="1" hangingPunct="1">
              <a:spcBef>
                <a:spcPct val="0"/>
              </a:spcBef>
              <a:buClrTx/>
              <a:buSzTx/>
              <a:buFontTx/>
              <a:buNone/>
            </a:pPr>
            <a:endParaRPr lang="en-US" altLang="en-US" sz="2250"/>
          </a:p>
          <a:p>
            <a:pPr eaLnBrk="1" hangingPunct="1">
              <a:spcBef>
                <a:spcPct val="0"/>
              </a:spcBef>
              <a:buClrTx/>
              <a:buSzTx/>
              <a:buFontTx/>
              <a:buNone/>
            </a:pPr>
            <a:r>
              <a:rPr lang="en-US" altLang="en-US" sz="2250"/>
              <a:t>Activating students as owners of their own learning.</a:t>
            </a:r>
          </a:p>
        </p:txBody>
      </p:sp>
      <p:sp>
        <p:nvSpPr>
          <p:cNvPr id="2" name="TextBox 1"/>
          <p:cNvSpPr txBox="1"/>
          <p:nvPr/>
        </p:nvSpPr>
        <p:spPr>
          <a:xfrm>
            <a:off x="5363699" y="6482953"/>
            <a:ext cx="3455177" cy="276999"/>
          </a:xfrm>
          <a:prstGeom prst="rect">
            <a:avLst/>
          </a:prstGeom>
          <a:noFill/>
        </p:spPr>
        <p:txBody>
          <a:bodyPr wrap="none" rtlCol="0">
            <a:spAutoFit/>
          </a:bodyPr>
          <a:lstStyle/>
          <a:p>
            <a:r>
              <a:rPr lang="en-US" sz="1200" dirty="0" err="1">
                <a:latin typeface="+mn-lt"/>
              </a:rPr>
              <a:t>Wiliam</a:t>
            </a:r>
            <a:r>
              <a:rPr lang="en-US" sz="1200" dirty="0">
                <a:latin typeface="+mn-lt"/>
              </a:rPr>
              <a:t>, D. (2011). Embedded formative assessment.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82068" y="-334863"/>
            <a:ext cx="11882066" cy="784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41986" name="Rectangle 2"/>
          <p:cNvSpPr>
            <a:spLocks/>
          </p:cNvSpPr>
          <p:nvPr/>
        </p:nvSpPr>
        <p:spPr bwMode="auto">
          <a:xfrm>
            <a:off x="1410891" y="5616773"/>
            <a:ext cx="1035844" cy="258961"/>
          </a:xfrm>
          <a:prstGeom prst="rect">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endParaRPr lang="en-US" altLang="en-US" sz="2953">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14313"/>
            <a:ext cx="9144000" cy="7072313"/>
          </a:xfrm>
          <a:prstGeom prst="rect">
            <a:avLst/>
          </a:prstGeom>
        </p:spPr>
      </p:pic>
      <p:sp>
        <p:nvSpPr>
          <p:cNvPr id="44036" name="Rectangle 4"/>
          <p:cNvSpPr>
            <a:spLocks/>
          </p:cNvSpPr>
          <p:nvPr/>
        </p:nvSpPr>
        <p:spPr bwMode="auto">
          <a:xfrm>
            <a:off x="5536406" y="5036344"/>
            <a:ext cx="3429000" cy="1553766"/>
          </a:xfrm>
          <a:prstGeom prst="rect">
            <a:avLst/>
          </a:prstGeom>
          <a:solidFill>
            <a:schemeClr val="bg1"/>
          </a:solidFill>
          <a:ln w="25400">
            <a:solidFill>
              <a:schemeClr val="accent1"/>
            </a:solidFill>
          </a:ln>
          <a:extLst/>
        </p:spPr>
        <p:txBody>
          <a:bodyPr lIns="0" tIns="0" rIns="4064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None/>
            </a:pPr>
            <a:r>
              <a:rPr lang="en-US" altLang="en-US" sz="2531" dirty="0">
                <a:ea typeface="ＭＳ Ｐゴシック" charset="-128"/>
              </a:rPr>
              <a:t>Discuss with your elbow partner and be prepared to discuss with the group.</a:t>
            </a:r>
          </a:p>
        </p:txBody>
      </p:sp>
      <p:sp>
        <p:nvSpPr>
          <p:cNvPr id="10" name="Rectangle 4"/>
          <p:cNvSpPr>
            <a:spLocks/>
          </p:cNvSpPr>
          <p:nvPr/>
        </p:nvSpPr>
        <p:spPr bwMode="auto">
          <a:xfrm>
            <a:off x="285750" y="214312"/>
            <a:ext cx="5893594" cy="1660922"/>
          </a:xfrm>
          <a:prstGeom prst="rect">
            <a:avLst/>
          </a:prstGeom>
          <a:solidFill>
            <a:schemeClr val="bg1"/>
          </a:solidFill>
          <a:ln w="25400">
            <a:solidFill>
              <a:schemeClr val="accent1"/>
            </a:solidFill>
          </a:ln>
          <a:extLst/>
        </p:spPr>
        <p:txBody>
          <a:bodyPr lIns="0" tIns="0" rIns="40640" bIns="0"/>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None/>
            </a:pPr>
            <a:r>
              <a:rPr lang="en-US" altLang="en-US" sz="2531" dirty="0">
                <a:ea typeface="ＭＳ Ｐゴシック" charset="-128"/>
              </a:rPr>
              <a:t>How have you successfully incorporated the principles from </a:t>
            </a:r>
            <a:r>
              <a:rPr lang="en-US" altLang="en-US" sz="2531" dirty="0">
                <a:latin typeface="Calibri Italic" charset="0"/>
                <a:ea typeface="ＭＳ Ｐゴシック" charset="-128"/>
                <a:sym typeface="Calibri Italic" charset="0"/>
              </a:rPr>
              <a:t>How Students Learn</a:t>
            </a:r>
            <a:r>
              <a:rPr lang="en-US" altLang="en-US" sz="2531" dirty="0">
                <a:ea typeface="ＭＳ Ｐゴシック" charset="-128"/>
              </a:rPr>
              <a:t> or formative assessment strategies into your classroom instruction?</a:t>
            </a:r>
          </a:p>
          <a:p>
            <a:pPr algn="ctr" eaLnBrk="1" hangingPunct="1">
              <a:spcBef>
                <a:spcPct val="0"/>
              </a:spcBef>
              <a:buClrTx/>
              <a:buSzTx/>
              <a:buNone/>
            </a:pPr>
            <a:endParaRPr lang="en-US" altLang="en-US" sz="2531" dirty="0">
              <a:ea typeface="ＭＳ Ｐゴシック" charset="-128"/>
            </a:endParaRPr>
          </a:p>
        </p:txBody>
      </p:sp>
      <p:sp>
        <p:nvSpPr>
          <p:cNvPr id="5" name="TextBox 4"/>
          <p:cNvSpPr txBox="1"/>
          <p:nvPr/>
        </p:nvSpPr>
        <p:spPr>
          <a:xfrm>
            <a:off x="285752" y="6265502"/>
            <a:ext cx="3705181" cy="352148"/>
          </a:xfrm>
          <a:prstGeom prst="rect">
            <a:avLst/>
          </a:prstGeom>
          <a:noFill/>
        </p:spPr>
        <p:txBody>
          <a:bodyPr wrap="none" rtlCol="0">
            <a:spAutoFit/>
          </a:bodyPr>
          <a:lstStyle/>
          <a:p>
            <a:pPr marL="40180" eaLnBrk="1" hangingPunct="1">
              <a:buClr>
                <a:srgbClr val="000000"/>
              </a:buClr>
            </a:pPr>
            <a:r>
              <a:rPr lang="en-US" altLang="en-US" sz="844" dirty="0">
                <a:latin typeface="Calibri" charset="0"/>
                <a:ea typeface="ＭＳ Ｐゴシック" charset="-128"/>
                <a:sym typeface="Calibri" charset="0"/>
              </a:rPr>
              <a:t>Share/ society30.com http://www.society30.com/</a:t>
            </a:r>
          </a:p>
          <a:p>
            <a:pPr marL="40180" eaLnBrk="1" hangingPunct="1">
              <a:buClr>
                <a:srgbClr val="000000"/>
              </a:buClr>
            </a:pPr>
            <a:r>
              <a:rPr lang="en-US" altLang="en-US" sz="844" dirty="0">
                <a:latin typeface="Calibri" charset="0"/>
                <a:ea typeface="ＭＳ Ｐゴシック" charset="-128"/>
                <a:sym typeface="Calibri" charset="0"/>
              </a:rPr>
              <a:t>Photo URL http://www.society30.com/</a:t>
            </a:r>
            <a:r>
              <a:rPr lang="en-US" altLang="en-US" sz="844" dirty="0" err="1">
                <a:latin typeface="Calibri" charset="0"/>
                <a:ea typeface="ＭＳ Ｐゴシック" charset="-128"/>
                <a:sym typeface="Calibri" charset="0"/>
              </a:rPr>
              <a:t>wp</a:t>
            </a:r>
            <a:r>
              <a:rPr lang="en-US" altLang="en-US" sz="844" dirty="0">
                <a:latin typeface="Calibri" charset="0"/>
                <a:ea typeface="ＭＳ Ｐゴシック" charset="-128"/>
                <a:sym typeface="Calibri" charset="0"/>
              </a:rPr>
              <a:t>-content/uploads/2014/11/</a:t>
            </a:r>
            <a:r>
              <a:rPr lang="en-US" altLang="en-US" sz="844" dirty="0" err="1">
                <a:latin typeface="Calibri" charset="0"/>
                <a:ea typeface="ＭＳ Ｐゴシック" charset="-128"/>
                <a:sym typeface="Calibri" charset="0"/>
              </a:rPr>
              <a:t>Share.jpg</a:t>
            </a:r>
            <a:endParaRPr lang="en-US" altLang="en-US" sz="844" dirty="0">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49676" y="-191988"/>
            <a:ext cx="15184934" cy="713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79874" name="Rectangle 2"/>
          <p:cNvSpPr>
            <a:spLocks noGrp="1" noChangeArrowheads="1"/>
          </p:cNvSpPr>
          <p:nvPr>
            <p:ph type="body" idx="1"/>
          </p:nvPr>
        </p:nvSpPr>
        <p:spPr>
          <a:xfrm>
            <a:off x="535782" y="3714751"/>
            <a:ext cx="8072438" cy="4018359"/>
          </a:xfrm>
        </p:spPr>
        <p:txBody>
          <a:bodyPr anchor="t"/>
          <a:lstStyle/>
          <a:p>
            <a:pPr marL="223222" indent="-35715" eaLnBrk="1" hangingPunct="1">
              <a:buClr>
                <a:srgbClr val="FFFFFF"/>
              </a:buClr>
            </a:pPr>
            <a:r>
              <a:rPr lang="en-US" altLang="en-US" sz="3375">
                <a:solidFill>
                  <a:srgbClr val="FFFFFF"/>
                </a:solidFill>
              </a:rPr>
              <a:t>Deepen understanding of the need to make substantial changes to instructional practice in order to implement the new standards and practices.  </a:t>
            </a:r>
          </a:p>
        </p:txBody>
      </p:sp>
      <p:sp>
        <p:nvSpPr>
          <p:cNvPr id="2" name="TextBox 1"/>
          <p:cNvSpPr txBox="1"/>
          <p:nvPr/>
        </p:nvSpPr>
        <p:spPr>
          <a:xfrm>
            <a:off x="767954" y="6375798"/>
            <a:ext cx="3672800" cy="352148"/>
          </a:xfrm>
          <a:prstGeom prst="rect">
            <a:avLst/>
          </a:prstGeom>
          <a:noFill/>
        </p:spPr>
        <p:txBody>
          <a:bodyPr wrap="none" rtlCol="0">
            <a:spAutoFit/>
          </a:bodyPr>
          <a:lstStyle/>
          <a:p>
            <a:pPr eaLnBrk="1" hangingPunct="1"/>
            <a:r>
              <a:rPr lang="en-US" altLang="en-US" sz="844" dirty="0">
                <a:solidFill>
                  <a:schemeClr val="tx1"/>
                </a:solidFill>
                <a:latin typeface="Calibri" charset="0"/>
                <a:ea typeface="ＭＳ Ｐゴシック" charset="-128"/>
                <a:sym typeface="Calibri" charset="0"/>
              </a:rPr>
              <a:t>Changes/ http://</a:t>
            </a:r>
            <a:r>
              <a:rPr lang="en-US" altLang="en-US" sz="844" dirty="0" err="1">
                <a:solidFill>
                  <a:schemeClr val="tx1"/>
                </a:solidFill>
                <a:latin typeface="Calibri" charset="0"/>
                <a:ea typeface="ＭＳ Ｐゴシック" charset="-128"/>
                <a:sym typeface="Calibri" charset="0"/>
              </a:rPr>
              <a:t>blog.vmforsp.com</a:t>
            </a:r>
            <a:r>
              <a:rPr lang="en-US" altLang="en-US" sz="844" dirty="0">
                <a:solidFill>
                  <a:schemeClr val="tx1"/>
                </a:solidFill>
                <a:latin typeface="Calibri" charset="0"/>
                <a:ea typeface="ＭＳ Ｐゴシック" charset="-128"/>
                <a:sym typeface="Calibri" charset="0"/>
              </a:rPr>
              <a:t>/</a:t>
            </a:r>
          </a:p>
          <a:p>
            <a:pPr eaLnBrk="1" hangingPunct="1"/>
            <a:r>
              <a:rPr lang="en-US" altLang="en-US" sz="844" dirty="0">
                <a:solidFill>
                  <a:schemeClr val="tx1"/>
                </a:solidFill>
                <a:latin typeface="Calibri" charset="0"/>
                <a:ea typeface="ＭＳ Ｐゴシック" charset="-128"/>
                <a:sym typeface="Calibri" charset="0"/>
              </a:rPr>
              <a:t>Photo URL http://</a:t>
            </a:r>
            <a:r>
              <a:rPr lang="en-US" altLang="en-US" sz="844" dirty="0" err="1">
                <a:solidFill>
                  <a:schemeClr val="tx1"/>
                </a:solidFill>
                <a:latin typeface="Calibri" charset="0"/>
                <a:ea typeface="ＭＳ Ｐゴシック" charset="-128"/>
                <a:sym typeface="Calibri" charset="0"/>
              </a:rPr>
              <a:t>blog.vmforsp.com</a:t>
            </a:r>
            <a:r>
              <a:rPr lang="en-US" altLang="en-US" sz="844" dirty="0">
                <a:solidFill>
                  <a:schemeClr val="tx1"/>
                </a:solidFill>
                <a:latin typeface="Calibri" charset="0"/>
                <a:ea typeface="ＭＳ Ｐゴシック" charset="-128"/>
                <a:sym typeface="Calibri" charset="0"/>
              </a:rPr>
              <a:t>/</a:t>
            </a:r>
            <a:r>
              <a:rPr lang="en-US" altLang="en-US" sz="844" dirty="0" err="1">
                <a:solidFill>
                  <a:schemeClr val="tx1"/>
                </a:solidFill>
                <a:latin typeface="Calibri" charset="0"/>
                <a:ea typeface="ＭＳ Ｐゴシック" charset="-128"/>
                <a:sym typeface="Calibri" charset="0"/>
              </a:rPr>
              <a:t>wp</a:t>
            </a:r>
            <a:r>
              <a:rPr lang="en-US" altLang="en-US" sz="844" dirty="0">
                <a:solidFill>
                  <a:schemeClr val="tx1"/>
                </a:solidFill>
                <a:latin typeface="Calibri" charset="0"/>
                <a:ea typeface="ＭＳ Ｐゴシック" charset="-128"/>
                <a:sym typeface="Calibri" charset="0"/>
              </a:rPr>
              <a:t>-content/uploads/2013/09/</a:t>
            </a:r>
            <a:r>
              <a:rPr lang="en-US" altLang="en-US" sz="844" dirty="0" err="1">
                <a:solidFill>
                  <a:schemeClr val="tx1"/>
                </a:solidFill>
                <a:latin typeface="Calibri" charset="0"/>
                <a:ea typeface="ＭＳ Ｐゴシック" charset="-128"/>
                <a:sym typeface="Calibri" charset="0"/>
              </a:rPr>
              <a:t>changes.jpg</a:t>
            </a:r>
            <a:endParaRPr lang="en-US" sz="844" dirty="0">
              <a:solidFill>
                <a:schemeClr val="tx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8961" y="-158501"/>
            <a:ext cx="5884664" cy="713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81922" name="Rectangle 2"/>
          <p:cNvSpPr>
            <a:spLocks/>
          </p:cNvSpPr>
          <p:nvPr/>
        </p:nvSpPr>
        <p:spPr bwMode="auto">
          <a:xfrm>
            <a:off x="5697141" y="830462"/>
            <a:ext cx="3321844"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28574" bIns="0"/>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531">
                <a:ea typeface="ＭＳ Ｐゴシック" charset="-128"/>
              </a:rPr>
              <a:t>Frameworks PDF can be downloaded from National Academy of Sciences </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Rectangle 4"/>
          <p:cNvSpPr>
            <a:spLocks/>
          </p:cNvSpPr>
          <p:nvPr/>
        </p:nvSpPr>
        <p:spPr bwMode="auto">
          <a:xfrm>
            <a:off x="125016" y="4136156"/>
            <a:ext cx="8840391" cy="22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28574" bIns="0"/>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2250" dirty="0">
                <a:ea typeface="ＭＳ Ｐゴシック" charset="-128"/>
              </a:rPr>
              <a:t>2) Avoids misconception there is one distinctive approach to all sciences, a single scientific method.</a:t>
            </a:r>
          </a:p>
          <a:p>
            <a:pPr eaLnBrk="1" hangingPunct="1">
              <a:spcBef>
                <a:spcPct val="0"/>
              </a:spcBef>
              <a:buClrTx/>
              <a:buSzTx/>
              <a:buFontTx/>
              <a:buNone/>
            </a:pPr>
            <a:r>
              <a:rPr lang="en-US" altLang="en-US" sz="2250" dirty="0">
                <a:ea typeface="ＭＳ Ｐゴシック" charset="-128"/>
              </a:rPr>
              <a:t>3) Focus is on important practices, such as modeling, developing explanations, and engaging in critique and evaluation that have been often underemphasized.</a:t>
            </a:r>
          </a:p>
        </p:txBody>
      </p:sp>
      <p:pic>
        <p:nvPicPr>
          <p:cNvPr id="3" name="Picture 2"/>
          <p:cNvPicPr>
            <a:picLocks noChangeAspect="1"/>
          </p:cNvPicPr>
          <p:nvPr/>
        </p:nvPicPr>
        <p:blipFill>
          <a:blip r:embed="rId3"/>
          <a:stretch>
            <a:fillRect/>
          </a:stretch>
        </p:blipFill>
        <p:spPr>
          <a:xfrm>
            <a:off x="-17859" y="0"/>
            <a:ext cx="5114715" cy="4015051"/>
          </a:xfrm>
          <a:prstGeom prst="rect">
            <a:avLst/>
          </a:prstGeom>
        </p:spPr>
      </p:pic>
      <p:sp>
        <p:nvSpPr>
          <p:cNvPr id="4" name="TextBox 3"/>
          <p:cNvSpPr txBox="1"/>
          <p:nvPr/>
        </p:nvSpPr>
        <p:spPr>
          <a:xfrm>
            <a:off x="5247159" y="2911384"/>
            <a:ext cx="3700389" cy="1131079"/>
          </a:xfrm>
          <a:prstGeom prst="rect">
            <a:avLst/>
          </a:prstGeom>
          <a:noFill/>
        </p:spPr>
        <p:txBody>
          <a:bodyPr wrap="square" rtlCol="0">
            <a:spAutoFit/>
          </a:bodyPr>
          <a:lstStyle/>
          <a:p>
            <a:pPr marL="522341" indent="-522341">
              <a:buAutoNum type="arabicParenR"/>
            </a:pPr>
            <a:r>
              <a:rPr lang="en-US" altLang="en-US" sz="2250" dirty="0" smtClean="0">
                <a:latin typeface="+mn-lt"/>
                <a:ea typeface="ＭＳ Ｐゴシック" charset="-128"/>
              </a:rPr>
              <a:t>Lessens the tendency to reduce scientific practice</a:t>
            </a:r>
            <a:endParaRPr lang="en-US" altLang="en-US" sz="2250" dirty="0">
              <a:latin typeface="+mn-lt"/>
              <a:ea typeface="ＭＳ Ｐゴシック" charset="-128"/>
            </a:endParaRPr>
          </a:p>
          <a:p>
            <a:r>
              <a:rPr lang="en-US" altLang="en-US" sz="2250" dirty="0">
                <a:latin typeface="+mn-lt"/>
                <a:ea typeface="ＭＳ Ｐゴシック" charset="-128"/>
              </a:rPr>
              <a:t>to a single set of procedures.</a:t>
            </a:r>
          </a:p>
        </p:txBody>
      </p:sp>
      <p:sp>
        <p:nvSpPr>
          <p:cNvPr id="5" name="TextBox 4"/>
          <p:cNvSpPr txBox="1"/>
          <p:nvPr/>
        </p:nvSpPr>
        <p:spPr>
          <a:xfrm>
            <a:off x="5429251" y="17861"/>
            <a:ext cx="3536157" cy="2949269"/>
          </a:xfrm>
          <a:prstGeom prst="rect">
            <a:avLst/>
          </a:prstGeom>
          <a:noFill/>
        </p:spPr>
        <p:txBody>
          <a:bodyPr wrap="square" rtlCol="0">
            <a:spAutoFit/>
          </a:bodyPr>
          <a:lstStyle/>
          <a:p>
            <a:pPr algn="ctr"/>
            <a:endParaRPr lang="en-US" sz="3094" b="1" dirty="0">
              <a:latin typeface="+mn-lt"/>
            </a:endParaRPr>
          </a:p>
          <a:p>
            <a:pPr algn="ctr"/>
            <a:r>
              <a:rPr lang="en-US" sz="3094" b="1" dirty="0">
                <a:latin typeface="+mn-lt"/>
              </a:rPr>
              <a:t>Why focus on CCSSM practices and NGSS science and engineering practices?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76784" y="0"/>
            <a:ext cx="10404006" cy="7018734"/>
          </a:xfrm>
          <a:prstGeom prst="rect">
            <a:avLst/>
          </a:prstGeom>
        </p:spPr>
      </p:pic>
      <p:sp>
        <p:nvSpPr>
          <p:cNvPr id="86020" name="Rectangle 4"/>
          <p:cNvSpPr>
            <a:spLocks/>
          </p:cNvSpPr>
          <p:nvPr/>
        </p:nvSpPr>
        <p:spPr bwMode="auto">
          <a:xfrm>
            <a:off x="4607719" y="3321844"/>
            <a:ext cx="69249" cy="47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28574" bIns="0">
            <a:spAutoFit/>
          </a:bodyPr>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endParaRPr lang="en-US" altLang="en-US" sz="2250">
              <a:solidFill>
                <a:srgbClr val="FFFFFF"/>
              </a:solidFill>
              <a:ea typeface="ＭＳ Ｐゴシック" charset="-128"/>
            </a:endParaRPr>
          </a:p>
          <a:p>
            <a:pPr eaLnBrk="1" hangingPunct="1">
              <a:spcBef>
                <a:spcPct val="0"/>
              </a:spcBef>
              <a:buClrTx/>
              <a:buSzTx/>
              <a:buFontTx/>
              <a:buNone/>
            </a:pPr>
            <a:endParaRPr lang="en-US" altLang="en-US" sz="844">
              <a:solidFill>
                <a:srgbClr val="FFFFFF"/>
              </a:solidFill>
              <a:latin typeface="Gill Sans" charset="0"/>
              <a:ea typeface="ＭＳ Ｐゴシック" charset="-128"/>
              <a:sym typeface="Gill Sans" charset="0"/>
            </a:endParaRPr>
          </a:p>
        </p:txBody>
      </p:sp>
      <p:sp>
        <p:nvSpPr>
          <p:cNvPr id="52230" name="Rectangle 6"/>
          <p:cNvSpPr>
            <a:spLocks/>
          </p:cNvSpPr>
          <p:nvPr/>
        </p:nvSpPr>
        <p:spPr bwMode="auto">
          <a:xfrm>
            <a:off x="5911454" y="3804048"/>
            <a:ext cx="2661047" cy="2089547"/>
          </a:xfrm>
          <a:prstGeom prst="rect">
            <a:avLst/>
          </a:prstGeom>
          <a:solidFill>
            <a:srgbClr val="FFC000"/>
          </a:solidFill>
          <a:ln w="25400">
            <a:solidFill>
              <a:schemeClr val="accent1"/>
            </a:solidFill>
          </a:ln>
          <a:extLst/>
        </p:spPr>
        <p:txBody>
          <a:bodyPr lIns="0" tIns="0" rIns="28574" bIns="0"/>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531" dirty="0">
                <a:latin typeface="Calibri Bold" charset="0"/>
                <a:ea typeface="ＭＳ Ｐゴシック" charset="-128"/>
                <a:sym typeface="Calibri Bold" charset="0"/>
              </a:rPr>
              <a:t>After you have read and discussed your practices, return to your school group.</a:t>
            </a:r>
          </a:p>
        </p:txBody>
      </p:sp>
      <p:sp>
        <p:nvSpPr>
          <p:cNvPr id="52231" name="Rectangle 7"/>
          <p:cNvSpPr>
            <a:spLocks/>
          </p:cNvSpPr>
          <p:nvPr/>
        </p:nvSpPr>
        <p:spPr bwMode="auto">
          <a:xfrm>
            <a:off x="1464469" y="1017985"/>
            <a:ext cx="2411016" cy="1643063"/>
          </a:xfrm>
          <a:prstGeom prst="rect">
            <a:avLst/>
          </a:prstGeom>
          <a:solidFill>
            <a:srgbClr val="FFC000"/>
          </a:solidFill>
          <a:ln w="25400">
            <a:solidFill>
              <a:schemeClr val="accent1"/>
            </a:solidFill>
          </a:ln>
          <a:extLst/>
        </p:spPr>
        <p:txBody>
          <a:bodyPr lIns="0" tIns="0" rIns="28574" bIns="0"/>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2531" dirty="0">
                <a:latin typeface="Calibri Bold" charset="0"/>
                <a:ea typeface="ＭＳ Ｐゴシック" charset="-128"/>
                <a:sym typeface="Calibri Bold" charset="0"/>
              </a:rPr>
              <a:t>Number off </a:t>
            </a:r>
          </a:p>
          <a:p>
            <a:pPr algn="ctr" eaLnBrk="1" hangingPunct="1">
              <a:spcBef>
                <a:spcPct val="0"/>
              </a:spcBef>
              <a:buClrTx/>
              <a:buSzTx/>
              <a:buFontTx/>
              <a:buNone/>
            </a:pPr>
            <a:r>
              <a:rPr lang="en-US" altLang="en-US" sz="2531" dirty="0">
                <a:latin typeface="Calibri Bold" charset="0"/>
                <a:ea typeface="ＭＳ Ｐゴシック" charset="-128"/>
                <a:sym typeface="Calibri Bold" charset="0"/>
              </a:rPr>
              <a:t>from 1-4</a:t>
            </a:r>
          </a:p>
          <a:p>
            <a:pPr algn="ctr" eaLnBrk="1" hangingPunct="1">
              <a:spcBef>
                <a:spcPct val="0"/>
              </a:spcBef>
              <a:buClrTx/>
              <a:buSzTx/>
              <a:buFontTx/>
              <a:buNone/>
            </a:pPr>
            <a:r>
              <a:rPr lang="en-US" altLang="en-US" sz="2531" dirty="0">
                <a:latin typeface="Calibri Bold" charset="0"/>
                <a:ea typeface="ＭＳ Ｐゴシック" charset="-128"/>
                <a:sym typeface="Calibri Bold" charset="0"/>
              </a:rPr>
              <a:t>Move to a table for your number.</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10688876" cy="6858000"/>
          </a:xfrm>
          <a:prstGeom prst="rect">
            <a:avLst/>
          </a:prstGeom>
        </p:spPr>
      </p:pic>
      <p:sp>
        <p:nvSpPr>
          <p:cNvPr id="88069" name="Rectangle 4"/>
          <p:cNvSpPr>
            <a:spLocks/>
          </p:cNvSpPr>
          <p:nvPr/>
        </p:nvSpPr>
        <p:spPr bwMode="auto">
          <a:xfrm>
            <a:off x="1567632" y="0"/>
            <a:ext cx="757636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square" lIns="0" tIns="0" rIns="28574" bIns="0">
            <a:spAutoFit/>
          </a:bodyPr>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dirty="0" smtClean="0">
                <a:solidFill>
                  <a:schemeClr val="bg1"/>
                </a:solidFill>
                <a:ea typeface="ＭＳ Ｐゴシック" charset="-128"/>
              </a:rPr>
              <a:t>As you proceed through your week, </a:t>
            </a:r>
            <a:endParaRPr lang="en-US" altLang="en-US" sz="3600" dirty="0">
              <a:solidFill>
                <a:schemeClr val="bg1"/>
              </a:solidFill>
              <a:ea typeface="ＭＳ Ｐゴシック" charset="-128"/>
            </a:endParaRPr>
          </a:p>
        </p:txBody>
      </p:sp>
      <p:sp>
        <p:nvSpPr>
          <p:cNvPr id="88070" name="Rectangle 5"/>
          <p:cNvSpPr>
            <a:spLocks/>
          </p:cNvSpPr>
          <p:nvPr/>
        </p:nvSpPr>
        <p:spPr bwMode="auto">
          <a:xfrm>
            <a:off x="1567632" y="3733800"/>
            <a:ext cx="4267199" cy="2178844"/>
          </a:xfrm>
          <a:prstGeom prst="rect">
            <a:avLst/>
          </a:prstGeom>
          <a:noFill/>
          <a:ln>
            <a:noFill/>
          </a:ln>
          <a:extLst/>
        </p:spPr>
        <p:txBody>
          <a:bodyPr lIns="0" tIns="0" rIns="28574" bIns="0"/>
          <a:lstStyle>
            <a:lvl1pPr marL="39688">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8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eaLnBrk="1" hangingPunct="1">
              <a:spcBef>
                <a:spcPct val="0"/>
              </a:spcBef>
              <a:buClrTx/>
              <a:buSzTx/>
              <a:buFontTx/>
              <a:buNone/>
            </a:pPr>
            <a:r>
              <a:rPr lang="en-US" altLang="en-US" sz="3600" dirty="0" smtClean="0">
                <a:solidFill>
                  <a:schemeClr val="bg1"/>
                </a:solidFill>
                <a:ea typeface="ＭＳ Ｐゴシック" charset="-128"/>
              </a:rPr>
              <a:t>to the math or science and engineering practices being modeled for you.</a:t>
            </a:r>
            <a:endParaRPr lang="en-US" altLang="en-US" sz="3600" dirty="0">
              <a:solidFill>
                <a:schemeClr val="bg1"/>
              </a:solidFill>
              <a:ea typeface="ＭＳ Ｐゴシック" charset="-128"/>
            </a:endParaRPr>
          </a:p>
        </p:txBody>
      </p:sp>
      <p:sp>
        <p:nvSpPr>
          <p:cNvPr id="4" name="TextBox 3"/>
          <p:cNvSpPr txBox="1"/>
          <p:nvPr/>
        </p:nvSpPr>
        <p:spPr>
          <a:xfrm>
            <a:off x="2431525" y="6179889"/>
            <a:ext cx="5825826" cy="461665"/>
          </a:xfrm>
          <a:prstGeom prst="rect">
            <a:avLst/>
          </a:prstGeom>
          <a:noFill/>
        </p:spPr>
        <p:txBody>
          <a:bodyPr wrap="none" rtlCol="0">
            <a:spAutoFit/>
          </a:bodyPr>
          <a:lstStyle/>
          <a:p>
            <a:pPr eaLnBrk="1" hangingPunct="1"/>
            <a:r>
              <a:rPr lang="en-US" altLang="en-US" sz="1200" dirty="0">
                <a:solidFill>
                  <a:schemeClr val="bg1"/>
                </a:solidFill>
                <a:latin typeface="Calibri" charset="0"/>
                <a:ea typeface="ＭＳ Ｐゴシック" charset="-128"/>
                <a:sym typeface="Calibri" charset="0"/>
              </a:rPr>
              <a:t>Please Pay Attention/ Tau Zero https://</a:t>
            </a:r>
            <a:r>
              <a:rPr lang="en-US" altLang="en-US" sz="1200" dirty="0" err="1">
                <a:solidFill>
                  <a:schemeClr val="bg1"/>
                </a:solidFill>
                <a:latin typeface="Calibri" charset="0"/>
                <a:ea typeface="ＭＳ Ｐゴシック" charset="-128"/>
                <a:sym typeface="Calibri" charset="0"/>
              </a:rPr>
              <a:t>www.flickr.com</a:t>
            </a:r>
            <a:r>
              <a:rPr lang="en-US" altLang="en-US" sz="1200" dirty="0">
                <a:solidFill>
                  <a:schemeClr val="bg1"/>
                </a:solidFill>
                <a:latin typeface="Calibri" charset="0"/>
                <a:ea typeface="ＭＳ Ｐゴシック" charset="-128"/>
                <a:sym typeface="Calibri" charset="0"/>
              </a:rPr>
              <a:t>/photos/</a:t>
            </a:r>
            <a:r>
              <a:rPr lang="en-US" altLang="en-US" sz="1200" dirty="0" err="1">
                <a:solidFill>
                  <a:schemeClr val="bg1"/>
                </a:solidFill>
                <a:latin typeface="Calibri" charset="0"/>
                <a:ea typeface="ＭＳ Ｐゴシック" charset="-128"/>
                <a:sym typeface="Calibri" charset="0"/>
              </a:rPr>
              <a:t>t_zero</a:t>
            </a:r>
            <a:r>
              <a:rPr lang="en-US" altLang="en-US" sz="1200" dirty="0">
                <a:solidFill>
                  <a:schemeClr val="bg1"/>
                </a:solidFill>
                <a:latin typeface="Calibri" charset="0"/>
                <a:ea typeface="ＭＳ Ｐゴシック" charset="-128"/>
                <a:sym typeface="Calibri" charset="0"/>
              </a:rPr>
              <a:t>// November 3, 2010</a:t>
            </a:r>
          </a:p>
          <a:p>
            <a:pPr eaLnBrk="1" hangingPunct="1"/>
            <a:r>
              <a:rPr lang="en-US" altLang="en-US" sz="1200" dirty="0">
                <a:solidFill>
                  <a:schemeClr val="bg1"/>
                </a:solidFill>
                <a:latin typeface="Calibri" charset="0"/>
                <a:ea typeface="ＭＳ Ｐゴシック" charset="-128"/>
                <a:sym typeface="Calibri" charset="0"/>
              </a:rPr>
              <a:t>Photo URL https://</a:t>
            </a:r>
            <a:r>
              <a:rPr lang="en-US" altLang="en-US" sz="1200" dirty="0" err="1" smtClean="0">
                <a:solidFill>
                  <a:schemeClr val="bg1"/>
                </a:solidFill>
                <a:latin typeface="Calibri" charset="0"/>
                <a:ea typeface="ＭＳ Ｐゴシック" charset="-128"/>
                <a:sym typeface="Calibri" charset="0"/>
              </a:rPr>
              <a:t>www.flickr.com</a:t>
            </a:r>
            <a:r>
              <a:rPr lang="en-US" altLang="en-US" sz="1200" dirty="0" smtClean="0">
                <a:solidFill>
                  <a:schemeClr val="bg1"/>
                </a:solidFill>
                <a:latin typeface="Calibri" charset="0"/>
                <a:ea typeface="ＭＳ Ｐゴシック" charset="-128"/>
                <a:sym typeface="Calibri" charset="0"/>
              </a:rPr>
              <a:t>/photos/</a:t>
            </a:r>
            <a:r>
              <a:rPr lang="en-US" altLang="en-US" sz="1200" dirty="0" err="1" smtClean="0">
                <a:solidFill>
                  <a:schemeClr val="bg1"/>
                </a:solidFill>
                <a:latin typeface="Calibri" charset="0"/>
                <a:ea typeface="ＭＳ Ｐゴシック" charset="-128"/>
                <a:sym typeface="Calibri" charset="0"/>
              </a:rPr>
              <a:t>t_zero</a:t>
            </a:r>
            <a:r>
              <a:rPr lang="en-US" altLang="en-US" sz="1200" dirty="0" smtClean="0">
                <a:solidFill>
                  <a:schemeClr val="bg1"/>
                </a:solidFill>
                <a:latin typeface="Calibri" charset="0"/>
                <a:ea typeface="ＭＳ Ｐゴシック" charset="-128"/>
                <a:sym typeface="Calibri" charset="0"/>
              </a:rPr>
              <a:t>/5144560440</a:t>
            </a:r>
            <a:endParaRPr lang="en-US" altLang="en-US" sz="1200" dirty="0">
              <a:solidFill>
                <a:schemeClr val="bg1"/>
              </a:solidFill>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75212" y="1406656"/>
            <a:ext cx="5993011" cy="484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2162" name="Rectangle 2"/>
          <p:cNvSpPr>
            <a:spLocks/>
          </p:cNvSpPr>
          <p:nvPr/>
        </p:nvSpPr>
        <p:spPr bwMode="auto">
          <a:xfrm>
            <a:off x="1268016" y="5589986"/>
            <a:ext cx="347852" cy="259623"/>
          </a:xfrm>
          <a:prstGeom prst="rect">
            <a:avLst/>
          </a:prstGeom>
          <a:solidFill>
            <a:srgbClr val="FFFFFF"/>
          </a:solidFill>
          <a:ln>
            <a:noFill/>
          </a:ln>
          <a:extLs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en-US" altLang="en-US" sz="1687">
                <a:solidFill>
                  <a:schemeClr val="tx1"/>
                </a:solidFill>
                <a:latin typeface="Calibri" charset="0"/>
                <a:ea typeface="ＭＳ Ｐゴシック" charset="-128"/>
                <a:sym typeface="Calibri" charset="0"/>
              </a:rPr>
              <a:t>       </a:t>
            </a:r>
          </a:p>
        </p:txBody>
      </p:sp>
      <p:sp>
        <p:nvSpPr>
          <p:cNvPr id="2" name="TextBox 1"/>
          <p:cNvSpPr txBox="1"/>
          <p:nvPr/>
        </p:nvSpPr>
        <p:spPr>
          <a:xfrm>
            <a:off x="199436" y="6248400"/>
            <a:ext cx="8944564" cy="276999"/>
          </a:xfrm>
          <a:prstGeom prst="rect">
            <a:avLst/>
          </a:prstGeom>
          <a:noFill/>
        </p:spPr>
        <p:txBody>
          <a:bodyPr wrap="none" rtlCol="0">
            <a:spAutoFit/>
          </a:bodyPr>
          <a:lstStyle/>
          <a:p>
            <a:r>
              <a:rPr lang="en-US" sz="1200" dirty="0" smtClean="0">
                <a:latin typeface="+mn-lt"/>
              </a:rPr>
              <a:t>Understanding Language, Stanford University/ http</a:t>
            </a:r>
            <a:r>
              <a:rPr lang="en-US" sz="1200" dirty="0">
                <a:latin typeface="+mn-lt"/>
              </a:rPr>
              <a:t>://</a:t>
            </a:r>
            <a:r>
              <a:rPr lang="en-US" sz="1200" dirty="0" err="1">
                <a:latin typeface="+mn-lt"/>
              </a:rPr>
              <a:t>ell.stanford.edu</a:t>
            </a:r>
            <a:r>
              <a:rPr lang="en-US" sz="1200" dirty="0">
                <a:latin typeface="+mn-lt"/>
              </a:rPr>
              <a:t>/sites/default/files/VennDiagram_practices_v11%208-30-13%20BW.pdf</a:t>
            </a:r>
          </a:p>
        </p:txBody>
      </p:sp>
      <p:sp>
        <p:nvSpPr>
          <p:cNvPr id="3" name="TextBox 2"/>
          <p:cNvSpPr txBox="1"/>
          <p:nvPr/>
        </p:nvSpPr>
        <p:spPr>
          <a:xfrm>
            <a:off x="270736" y="452549"/>
            <a:ext cx="8801961" cy="677108"/>
          </a:xfrm>
          <a:prstGeom prst="rect">
            <a:avLst/>
          </a:prstGeom>
          <a:noFill/>
        </p:spPr>
        <p:txBody>
          <a:bodyPr wrap="none" rtlCol="0">
            <a:spAutoFit/>
          </a:bodyPr>
          <a:lstStyle/>
          <a:p>
            <a:r>
              <a:rPr lang="en-US" sz="3800" dirty="0" smtClean="0">
                <a:latin typeface="+mn-lt"/>
              </a:rPr>
              <a:t>Overlap Between CCSS and NGSS Standards</a:t>
            </a:r>
            <a:endParaRPr lang="en-US" sz="3800" dirty="0">
              <a:latin typeface="+mn-lt"/>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9664" y="955477"/>
            <a:ext cx="8804672" cy="525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4210" name="Rectangle 2"/>
          <p:cNvSpPr>
            <a:spLocks/>
          </p:cNvSpPr>
          <p:nvPr/>
        </p:nvSpPr>
        <p:spPr bwMode="auto">
          <a:xfrm>
            <a:off x="531318" y="1393031"/>
            <a:ext cx="4304109" cy="419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eaLnBrk="1" hangingPunct="1">
              <a:spcBef>
                <a:spcPct val="0"/>
              </a:spcBef>
              <a:buSzTx/>
              <a:buFontTx/>
              <a:buNone/>
            </a:pPr>
            <a:r>
              <a:rPr lang="en-US" altLang="en-US" sz="2250">
                <a:ea typeface="ＭＳ Ｐゴシック" charset="-128"/>
              </a:rPr>
              <a:t>unit of instruction (2-4 weeks)</a:t>
            </a:r>
          </a:p>
        </p:txBody>
      </p:sp>
      <p:sp>
        <p:nvSpPr>
          <p:cNvPr id="94211" name="AutoShape 3"/>
          <p:cNvSpPr>
            <a:spLocks/>
          </p:cNvSpPr>
          <p:nvPr/>
        </p:nvSpPr>
        <p:spPr bwMode="auto">
          <a:xfrm>
            <a:off x="473274" y="3143251"/>
            <a:ext cx="1276945" cy="1625203"/>
          </a:xfrm>
          <a:prstGeom prst="roundRect">
            <a:avLst>
              <a:gd name="adj" fmla="val 10486"/>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endParaRPr lang="en-US" altLang="en-US" sz="2953">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6858000"/>
          </a:xfrm>
          <a:prstGeom prst="rect">
            <a:avLst/>
          </a:prstGeom>
        </p:spPr>
      </p:pic>
      <p:sp>
        <p:nvSpPr>
          <p:cNvPr id="24579" name="Rectangle 3"/>
          <p:cNvSpPr>
            <a:spLocks/>
          </p:cNvSpPr>
          <p:nvPr/>
        </p:nvSpPr>
        <p:spPr bwMode="auto">
          <a:xfrm>
            <a:off x="5857876" y="263872"/>
            <a:ext cx="2714625" cy="1384102"/>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It is not easy to impress this old dog with </a:t>
            </a:r>
            <a:r>
              <a:rPr lang="ja-JP" altLang="en-US" sz="1687" dirty="0">
                <a:latin typeface="Arial" charset="0"/>
                <a:ea typeface="ＭＳ Ｐゴシック" charset="-128"/>
              </a:rPr>
              <a:t>‘</a:t>
            </a:r>
            <a:r>
              <a:rPr lang="en-US" altLang="ja-JP" sz="1687" dirty="0"/>
              <a:t>improvement</a:t>
            </a:r>
            <a:r>
              <a:rPr lang="ja-JP" altLang="en-US" sz="1687" dirty="0">
                <a:latin typeface="Arial" charset="0"/>
                <a:ea typeface="ＭＳ Ｐゴシック" charset="-128"/>
              </a:rPr>
              <a:t>’</a:t>
            </a:r>
            <a:r>
              <a:rPr lang="en-US" altLang="ja-JP" sz="1687" dirty="0"/>
              <a:t> classes and workshops. But...</a:t>
            </a:r>
          </a:p>
          <a:p>
            <a:pPr algn="ctr" eaLnBrk="1" hangingPunct="1">
              <a:spcBef>
                <a:spcPct val="0"/>
              </a:spcBef>
              <a:buSzTx/>
              <a:buFontTx/>
              <a:buNone/>
            </a:pPr>
            <a:r>
              <a:rPr lang="en-US" altLang="en-US" sz="1687" dirty="0"/>
              <a:t>Teachers working together to </a:t>
            </a:r>
          </a:p>
          <a:p>
            <a:pPr algn="ctr" eaLnBrk="1" hangingPunct="1">
              <a:spcBef>
                <a:spcPct val="0"/>
              </a:spcBef>
              <a:buSzTx/>
              <a:buFontTx/>
              <a:buNone/>
            </a:pPr>
            <a:r>
              <a:rPr lang="en-US" altLang="en-US" sz="1687" dirty="0"/>
              <a:t>improve their teaching- great!</a:t>
            </a:r>
          </a:p>
        </p:txBody>
      </p:sp>
      <p:sp>
        <p:nvSpPr>
          <p:cNvPr id="24581" name="Rectangle 5"/>
          <p:cNvSpPr>
            <a:spLocks/>
          </p:cNvSpPr>
          <p:nvPr/>
        </p:nvSpPr>
        <p:spPr bwMode="auto">
          <a:xfrm>
            <a:off x="383977" y="2736950"/>
            <a:ext cx="3223617" cy="1384102"/>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PLCs have developed some trust and sharing amongst members that I haven</a:t>
            </a:r>
            <a:r>
              <a:rPr lang="ja-JP" altLang="en-US" sz="1687" dirty="0">
                <a:latin typeface="Arial" charset="0"/>
                <a:ea typeface="ＭＳ Ｐゴシック" charset="-128"/>
              </a:rPr>
              <a:t>’</a:t>
            </a:r>
            <a:r>
              <a:rPr lang="en-US" altLang="ja-JP" sz="1687" dirty="0"/>
              <a:t>t seen in a very long time.  People actually enjoying the challenge and support from others.</a:t>
            </a:r>
            <a:endParaRPr lang="en-US" altLang="en-US" sz="1687" dirty="0"/>
          </a:p>
        </p:txBody>
      </p:sp>
      <p:sp>
        <p:nvSpPr>
          <p:cNvPr id="24582" name="Rectangle 6"/>
          <p:cNvSpPr>
            <a:spLocks/>
          </p:cNvSpPr>
          <p:nvPr/>
        </p:nvSpPr>
        <p:spPr bwMode="auto">
          <a:xfrm>
            <a:off x="1732359" y="4744789"/>
            <a:ext cx="2911078" cy="1384102"/>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Sharing our action plans with each other was such a great way to reveal our own thinking about teaching.  I learned so much from the other teachers.</a:t>
            </a:r>
          </a:p>
        </p:txBody>
      </p:sp>
      <p:sp>
        <p:nvSpPr>
          <p:cNvPr id="24583" name="Rectangle 7"/>
          <p:cNvSpPr>
            <a:spLocks/>
          </p:cNvSpPr>
          <p:nvPr/>
        </p:nvSpPr>
        <p:spPr bwMode="auto">
          <a:xfrm>
            <a:off x="5214938" y="2473524"/>
            <a:ext cx="2714625" cy="1125141"/>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We shared good ideas- and then felt validated.  I felt like I gave as good as I got- we need this unity.</a:t>
            </a:r>
          </a:p>
        </p:txBody>
      </p:sp>
      <p:sp>
        <p:nvSpPr>
          <p:cNvPr id="24584" name="Rectangle 8"/>
          <p:cNvSpPr>
            <a:spLocks/>
          </p:cNvSpPr>
          <p:nvPr/>
        </p:nvSpPr>
        <p:spPr bwMode="auto">
          <a:xfrm>
            <a:off x="5857876" y="4993036"/>
            <a:ext cx="2714625" cy="1125141"/>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When we said we were going to try something, someone usually stopped me and asked how it went or if I tried it.</a:t>
            </a:r>
          </a:p>
        </p:txBody>
      </p:sp>
      <p:sp>
        <p:nvSpPr>
          <p:cNvPr id="13" name="Rectangle 4"/>
          <p:cNvSpPr>
            <a:spLocks/>
          </p:cNvSpPr>
          <p:nvPr/>
        </p:nvSpPr>
        <p:spPr bwMode="auto">
          <a:xfrm>
            <a:off x="1214438" y="263873"/>
            <a:ext cx="3429000" cy="1643063"/>
          </a:xfrm>
          <a:prstGeom prst="rect">
            <a:avLst/>
          </a:prstGeom>
          <a:solidFill>
            <a:schemeClr val="accent1"/>
          </a:solidFill>
          <a:ln w="25400">
            <a:solidFill>
              <a:schemeClr val="tx1"/>
            </a:solidFill>
            <a:miter lim="800000"/>
            <a:headEnd/>
            <a:tailEnd/>
          </a:ln>
        </p:spPr>
        <p:txBody>
          <a:bodyPr lIns="0" tIns="0" rIns="0" bIns="0" anchor="ct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1687" dirty="0">
                <a:ea typeface="ＭＳ Ｐゴシック" charset="-128"/>
              </a:rPr>
              <a:t>How </a:t>
            </a:r>
            <a:r>
              <a:rPr lang="ja-JP" altLang="en-US" sz="1687" dirty="0">
                <a:latin typeface="Arial" charset="0"/>
                <a:ea typeface="ＭＳ Ｐゴシック" charset="-128"/>
              </a:rPr>
              <a:t>‘</a:t>
            </a:r>
            <a:r>
              <a:rPr lang="en-US" altLang="ja-JP" sz="1687" dirty="0"/>
              <a:t>powerful</a:t>
            </a:r>
            <a:r>
              <a:rPr lang="ja-JP" altLang="en-US" sz="1687" dirty="0">
                <a:latin typeface="Arial" charset="0"/>
                <a:ea typeface="ＭＳ Ｐゴシック" charset="-128"/>
              </a:rPr>
              <a:t>’</a:t>
            </a:r>
            <a:r>
              <a:rPr lang="en-US" altLang="ja-JP" sz="1687" dirty="0"/>
              <a:t> and </a:t>
            </a:r>
            <a:r>
              <a:rPr lang="ja-JP" altLang="en-US" sz="1687" dirty="0">
                <a:latin typeface="Arial" charset="0"/>
                <a:ea typeface="ＭＳ Ｐゴシック" charset="-128"/>
              </a:rPr>
              <a:t>‘</a:t>
            </a:r>
            <a:r>
              <a:rPr lang="en-US" altLang="ja-JP" sz="1687" dirty="0"/>
              <a:t>joyful</a:t>
            </a:r>
            <a:r>
              <a:rPr lang="ja-JP" altLang="en-US" sz="1687" dirty="0">
                <a:latin typeface="Arial" charset="0"/>
                <a:ea typeface="ＭＳ Ｐゴシック" charset="-128"/>
              </a:rPr>
              <a:t>’</a:t>
            </a:r>
            <a:r>
              <a:rPr lang="en-US" altLang="ja-JP" sz="1687" dirty="0"/>
              <a:t> the PD can be when it is driven by the research articles and our own wonderings and attempts to put new instructional practices into place with support from other staff members.</a:t>
            </a:r>
            <a:endParaRPr lang="en-US" altLang="en-US" sz="1687" dirty="0"/>
          </a:p>
        </p:txBody>
      </p:sp>
      <p:sp>
        <p:nvSpPr>
          <p:cNvPr id="5" name="TextBox 4"/>
          <p:cNvSpPr txBox="1"/>
          <p:nvPr/>
        </p:nvSpPr>
        <p:spPr>
          <a:xfrm>
            <a:off x="2321720" y="6429376"/>
            <a:ext cx="4160113" cy="352148"/>
          </a:xfrm>
          <a:prstGeom prst="rect">
            <a:avLst/>
          </a:prstGeom>
          <a:noFill/>
        </p:spPr>
        <p:txBody>
          <a:bodyPr wrap="none" rtlCol="0">
            <a:spAutoFit/>
          </a:bodyPr>
          <a:lstStyle/>
          <a:p>
            <a:pPr eaLnBrk="1" hangingPunct="1"/>
            <a:r>
              <a:rPr lang="en-US" altLang="en-US" sz="844" dirty="0">
                <a:latin typeface="Calibri" charset="0"/>
                <a:ea typeface="ＭＳ Ｐゴシック" charset="-128"/>
                <a:sym typeface="Calibri" charset="0"/>
              </a:rPr>
              <a:t>Confetti/</a:t>
            </a:r>
            <a:r>
              <a:rPr lang="en-US" altLang="en-US" sz="844" dirty="0" err="1">
                <a:latin typeface="Calibri" charset="0"/>
                <a:ea typeface="ＭＳ Ｐゴシック" charset="-128"/>
                <a:sym typeface="Calibri" charset="0"/>
              </a:rPr>
              <a:t>ADoseOfShipBoy</a:t>
            </a:r>
            <a:r>
              <a:rPr lang="en-US" altLang="en-US" sz="844" dirty="0">
                <a:latin typeface="Calibri" charset="0"/>
                <a:ea typeface="ＭＳ Ｐゴシック" charset="-128"/>
                <a:sym typeface="Calibri" charset="0"/>
              </a:rPr>
              <a:t> https://</a:t>
            </a:r>
            <a:r>
              <a:rPr lang="en-US" altLang="en-US" sz="844" dirty="0" err="1">
                <a:latin typeface="Calibri" charset="0"/>
                <a:ea typeface="ＭＳ Ｐゴシック" charset="-128"/>
                <a:sym typeface="Calibri" charset="0"/>
              </a:rPr>
              <a:t>www.flickr.com</a:t>
            </a:r>
            <a:r>
              <a:rPr lang="en-US" altLang="en-US" sz="844" dirty="0">
                <a:latin typeface="Calibri" charset="0"/>
                <a:ea typeface="ＭＳ Ｐゴシック" charset="-128"/>
                <a:sym typeface="Calibri" charset="0"/>
              </a:rPr>
              <a:t>/photos/</a:t>
            </a:r>
            <a:r>
              <a:rPr lang="en-US" altLang="en-US" sz="844" dirty="0" err="1">
                <a:latin typeface="Calibri" charset="0"/>
                <a:ea typeface="ＭＳ Ｐゴシック" charset="-128"/>
                <a:sym typeface="Calibri" charset="0"/>
              </a:rPr>
              <a:t>adoseofshipboy</a:t>
            </a:r>
            <a:r>
              <a:rPr lang="en-US" altLang="en-US" sz="844" dirty="0">
                <a:latin typeface="Calibri" charset="0"/>
                <a:ea typeface="ＭＳ Ｐゴシック" charset="-128"/>
                <a:sym typeface="Calibri" charset="0"/>
              </a:rPr>
              <a:t>/August 6, 2006</a:t>
            </a:r>
          </a:p>
          <a:p>
            <a:pPr eaLnBrk="1" hangingPunct="1"/>
            <a:r>
              <a:rPr lang="en-US" altLang="en-US" sz="844" dirty="0">
                <a:latin typeface="Calibri" charset="0"/>
                <a:ea typeface="ＭＳ Ｐゴシック" charset="-128"/>
                <a:sym typeface="Calibri" charset="0"/>
              </a:rPr>
              <a:t>Photo URL https://</a:t>
            </a:r>
            <a:r>
              <a:rPr lang="en-US" altLang="en-US" sz="844" dirty="0" err="1">
                <a:latin typeface="Calibri" charset="0"/>
                <a:ea typeface="ＭＳ Ｐゴシック" charset="-128"/>
                <a:sym typeface="Calibri" charset="0"/>
              </a:rPr>
              <a:t>www.flickr.com</a:t>
            </a:r>
            <a:r>
              <a:rPr lang="en-US" altLang="en-US" sz="844" dirty="0">
                <a:latin typeface="Calibri" charset="0"/>
                <a:ea typeface="ＭＳ Ｐゴシック" charset="-128"/>
                <a:sym typeface="Calibri" charset="0"/>
              </a:rPr>
              <a:t>/photos/</a:t>
            </a:r>
            <a:r>
              <a:rPr lang="en-US" altLang="en-US" sz="844" dirty="0" err="1">
                <a:latin typeface="Calibri" charset="0"/>
                <a:ea typeface="ＭＳ Ｐゴシック" charset="-128"/>
                <a:sym typeface="Calibri" charset="0"/>
              </a:rPr>
              <a:t>adoseofshipboy</a:t>
            </a:r>
            <a:r>
              <a:rPr lang="en-US" altLang="en-US" sz="844" dirty="0">
                <a:latin typeface="Calibri" charset="0"/>
                <a:ea typeface="ＭＳ Ｐゴシック" charset="-128"/>
                <a:sym typeface="Calibri" charset="0"/>
              </a:rPr>
              <a:t>/216516964</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ChangeArrowheads="1"/>
          </p:cNvSpPr>
          <p:nvPr>
            <p:ph type="body" idx="1"/>
          </p:nvPr>
        </p:nvSpPr>
        <p:spPr>
          <a:xfrm>
            <a:off x="2027039" y="1803797"/>
            <a:ext cx="5089922" cy="3250406"/>
          </a:xfrm>
        </p:spPr>
        <p:txBody>
          <a:bodyPr anchor="t"/>
          <a:lstStyle/>
          <a:p>
            <a:pPr marL="0" indent="0" algn="ctr" eaLnBrk="1" hangingPunct="1">
              <a:buNone/>
            </a:pPr>
            <a:r>
              <a:rPr lang="en-US" altLang="en-US" sz="3375"/>
              <a:t>When preparing for, or thinking about a lesson, what structures or elements would need to be in place for an effective lesson to occur?</a:t>
            </a:r>
          </a:p>
        </p:txBody>
      </p:sp>
      <p:sp>
        <p:nvSpPr>
          <p:cNvPr id="96258" name="AutoShape 2"/>
          <p:cNvSpPr>
            <a:spLocks/>
          </p:cNvSpPr>
          <p:nvPr/>
        </p:nvSpPr>
        <p:spPr bwMode="auto">
          <a:xfrm>
            <a:off x="1973461" y="1678781"/>
            <a:ext cx="5197078" cy="3491508"/>
          </a:xfrm>
          <a:prstGeom prst="roundRect">
            <a:avLst>
              <a:gd name="adj" fmla="val 3833"/>
            </a:avLst>
          </a:prstGeom>
          <a:noFill/>
          <a:ln w="635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endParaRPr lang="en-US" altLang="en-US" sz="2953">
              <a:solidFill>
                <a:srgbClr val="000000"/>
              </a:solidFill>
              <a:latin typeface="Gill Sans" charset="0"/>
              <a:sym typeface="Gill Sans"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5400" y="-152400"/>
            <a:ext cx="9143999" cy="6858000"/>
          </a:xfrm>
        </p:spPr>
      </p:pic>
    </p:spTree>
    <p:extLst>
      <p:ext uri="{BB962C8B-B14F-4D97-AF65-F5344CB8AC3E}">
        <p14:creationId xmlns:p14="http://schemas.microsoft.com/office/powerpoint/2010/main" val="199881510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6857247"/>
          </a:xfrm>
          <a:prstGeom prst="rect">
            <a:avLst/>
          </a:prstGeom>
        </p:spPr>
      </p:pic>
      <p:sp>
        <p:nvSpPr>
          <p:cNvPr id="66561" name="Rectangle 1"/>
          <p:cNvSpPr>
            <a:spLocks noGrp="1" noChangeArrowheads="1"/>
          </p:cNvSpPr>
          <p:nvPr>
            <p:ph type="body" idx="1"/>
          </p:nvPr>
        </p:nvSpPr>
        <p:spPr>
          <a:xfrm>
            <a:off x="2603502" y="3428623"/>
            <a:ext cx="5951122" cy="1600200"/>
          </a:xfrm>
        </p:spPr>
        <p:txBody>
          <a:bodyPr anchor="t"/>
          <a:lstStyle/>
          <a:p>
            <a:pPr marL="223222" indent="-35715" eaLnBrk="1" hangingPunct="1"/>
            <a:r>
              <a:rPr lang="en-US" altLang="en-US" sz="3600" dirty="0">
                <a:solidFill>
                  <a:schemeClr val="bg1"/>
                </a:solidFill>
              </a:rPr>
              <a:t>What elements were on both your chart paper and the research based lesson cycle</a:t>
            </a:r>
            <a:r>
              <a:rPr lang="en-US" altLang="en-US" sz="3600" dirty="0" smtClean="0">
                <a:solidFill>
                  <a:schemeClr val="bg1"/>
                </a:solidFill>
              </a:rPr>
              <a:t>?</a:t>
            </a:r>
            <a:endParaRPr lang="en-US" altLang="en-US" sz="3600" dirty="0">
              <a:solidFill>
                <a:schemeClr val="bg1"/>
              </a:solidFill>
            </a:endParaRPr>
          </a:p>
        </p:txBody>
      </p:sp>
      <p:sp>
        <p:nvSpPr>
          <p:cNvPr id="3" name="TextBox 2"/>
          <p:cNvSpPr txBox="1"/>
          <p:nvPr/>
        </p:nvSpPr>
        <p:spPr>
          <a:xfrm>
            <a:off x="5562600" y="798205"/>
            <a:ext cx="1911742" cy="830997"/>
          </a:xfrm>
          <a:prstGeom prst="rect">
            <a:avLst/>
          </a:prstGeom>
          <a:noFill/>
        </p:spPr>
        <p:txBody>
          <a:bodyPr wrap="none" rtlCol="0">
            <a:spAutoFit/>
          </a:bodyPr>
          <a:lstStyle/>
          <a:p>
            <a:r>
              <a:rPr lang="en-US" sz="4800" dirty="0" smtClean="0">
                <a:solidFill>
                  <a:schemeClr val="bg1"/>
                </a:solidFill>
                <a:latin typeface="+mn-lt"/>
              </a:rPr>
              <a:t>Reflect</a:t>
            </a:r>
            <a:endParaRPr lang="en-US" sz="4800" dirty="0">
              <a:solidFill>
                <a:schemeClr val="bg1"/>
              </a:solidFill>
              <a:latin typeface="+mn-lt"/>
            </a:endParaRPr>
          </a:p>
        </p:txBody>
      </p:sp>
      <p:sp>
        <p:nvSpPr>
          <p:cNvPr id="4" name="TextBox 3"/>
          <p:cNvSpPr txBox="1"/>
          <p:nvPr/>
        </p:nvSpPr>
        <p:spPr>
          <a:xfrm>
            <a:off x="304801" y="5020082"/>
            <a:ext cx="8249823" cy="1200329"/>
          </a:xfrm>
          <a:prstGeom prst="rect">
            <a:avLst/>
          </a:prstGeom>
          <a:noFill/>
        </p:spPr>
        <p:txBody>
          <a:bodyPr wrap="none" rtlCol="0">
            <a:spAutoFit/>
          </a:bodyPr>
          <a:lstStyle/>
          <a:p>
            <a:r>
              <a:rPr lang="en-US" altLang="en-US" sz="3600" dirty="0">
                <a:solidFill>
                  <a:schemeClr val="bg1"/>
                </a:solidFill>
                <a:latin typeface="+mn-lt"/>
              </a:rPr>
              <a:t>What supports would you need in order to </a:t>
            </a:r>
            <a:endParaRPr lang="en-US" altLang="en-US" sz="3600" dirty="0" smtClean="0">
              <a:solidFill>
                <a:schemeClr val="bg1"/>
              </a:solidFill>
              <a:latin typeface="+mn-lt"/>
            </a:endParaRPr>
          </a:p>
          <a:p>
            <a:r>
              <a:rPr lang="en-US" altLang="en-US" sz="3600" dirty="0" smtClean="0">
                <a:solidFill>
                  <a:schemeClr val="bg1"/>
                </a:solidFill>
                <a:latin typeface="+mn-lt"/>
              </a:rPr>
              <a:t>implement </a:t>
            </a:r>
            <a:r>
              <a:rPr lang="en-US" altLang="en-US" sz="3600" dirty="0">
                <a:solidFill>
                  <a:schemeClr val="bg1"/>
                </a:solidFill>
                <a:latin typeface="+mn-lt"/>
              </a:rPr>
              <a:t>this learning cycle</a:t>
            </a:r>
            <a:r>
              <a:rPr lang="en-US" altLang="en-US" sz="3600" dirty="0" smtClean="0">
                <a:solidFill>
                  <a:schemeClr val="bg1"/>
                </a:solidFill>
                <a:latin typeface="+mn-lt"/>
              </a:rPr>
              <a:t>?</a:t>
            </a:r>
            <a:endParaRPr lang="en-US" altLang="en-US" sz="3600" dirty="0">
              <a:solidFill>
                <a:schemeClr val="bg1"/>
              </a:solidFill>
              <a:latin typeface="+mn-lt"/>
            </a:endParaRPr>
          </a:p>
        </p:txBody>
      </p:sp>
      <p:sp>
        <p:nvSpPr>
          <p:cNvPr id="5" name="TextBox 4"/>
          <p:cNvSpPr txBox="1"/>
          <p:nvPr/>
        </p:nvSpPr>
        <p:spPr>
          <a:xfrm>
            <a:off x="1379491" y="6211669"/>
            <a:ext cx="6385018" cy="646331"/>
          </a:xfrm>
          <a:prstGeom prst="rect">
            <a:avLst/>
          </a:prstGeom>
          <a:noFill/>
        </p:spPr>
        <p:txBody>
          <a:bodyPr wrap="none" rtlCol="0">
            <a:spAutoFit/>
          </a:bodyPr>
          <a:lstStyle/>
          <a:p>
            <a:pPr algn="ctr" eaLnBrk="1" hangingPunct="1">
              <a:buFont typeface="Calibri" charset="0"/>
              <a:buNone/>
            </a:pPr>
            <a:r>
              <a:rPr lang="en-US" altLang="en-US" sz="1200" dirty="0">
                <a:solidFill>
                  <a:schemeClr val="bg1"/>
                </a:solidFill>
                <a:latin typeface="Calibri" charset="0"/>
                <a:ea typeface="ＭＳ Ｐゴシック" charset="-128"/>
                <a:sym typeface="Calibri" charset="0"/>
              </a:rPr>
              <a:t>Equestrians on the Strand/ Mike Baird https://</a:t>
            </a:r>
            <a:r>
              <a:rPr lang="en-US" altLang="en-US" sz="1200" dirty="0" err="1">
                <a:solidFill>
                  <a:schemeClr val="bg1"/>
                </a:solidFill>
                <a:latin typeface="Calibri" charset="0"/>
                <a:ea typeface="ＭＳ Ｐゴシック" charset="-128"/>
                <a:sym typeface="Calibri" charset="0"/>
              </a:rPr>
              <a:t>www.flickr.com</a:t>
            </a:r>
            <a:r>
              <a:rPr lang="en-US" altLang="en-US" sz="1200" dirty="0">
                <a:solidFill>
                  <a:schemeClr val="bg1"/>
                </a:solidFill>
                <a:latin typeface="Calibri" charset="0"/>
                <a:ea typeface="ＭＳ Ｐゴシック" charset="-128"/>
                <a:sym typeface="Calibri" charset="0"/>
              </a:rPr>
              <a:t>/photos/</a:t>
            </a:r>
            <a:r>
              <a:rPr lang="en-US" altLang="en-US" sz="1200" dirty="0" err="1">
                <a:solidFill>
                  <a:schemeClr val="bg1"/>
                </a:solidFill>
                <a:latin typeface="Calibri" charset="0"/>
                <a:ea typeface="ＭＳ Ｐゴシック" charset="-128"/>
                <a:sym typeface="Calibri" charset="0"/>
              </a:rPr>
              <a:t>mikebaird</a:t>
            </a:r>
            <a:r>
              <a:rPr lang="en-US" altLang="en-US" sz="1200" dirty="0">
                <a:solidFill>
                  <a:schemeClr val="bg1"/>
                </a:solidFill>
                <a:latin typeface="Calibri" charset="0"/>
                <a:ea typeface="ＭＳ Ｐゴシック" charset="-128"/>
                <a:sym typeface="Calibri" charset="0"/>
              </a:rPr>
              <a:t>/ October 29, </a:t>
            </a:r>
            <a:r>
              <a:rPr lang="en-US" altLang="en-US" sz="1200" dirty="0" smtClean="0">
                <a:solidFill>
                  <a:schemeClr val="bg1"/>
                </a:solidFill>
                <a:latin typeface="Calibri" charset="0"/>
                <a:ea typeface="ＭＳ Ｐゴシック" charset="-128"/>
                <a:sym typeface="Calibri" charset="0"/>
              </a:rPr>
              <a:t>2008</a:t>
            </a:r>
          </a:p>
          <a:p>
            <a:pPr algn="ctr" eaLnBrk="1" hangingPunct="1">
              <a:buFont typeface="Calibri" charset="0"/>
              <a:buNone/>
            </a:pPr>
            <a:r>
              <a:rPr lang="en-US" altLang="en-US" sz="1200" dirty="0" smtClean="0">
                <a:solidFill>
                  <a:schemeClr val="bg1"/>
                </a:solidFill>
                <a:latin typeface="Calibri" charset="0"/>
                <a:ea typeface="ＭＳ Ｐゴシック" charset="-128"/>
                <a:sym typeface="Calibri" charset="0"/>
              </a:rPr>
              <a:t>Photo </a:t>
            </a:r>
            <a:r>
              <a:rPr lang="en-US" altLang="en-US" sz="1200" dirty="0">
                <a:solidFill>
                  <a:schemeClr val="bg1"/>
                </a:solidFill>
                <a:latin typeface="Calibri" charset="0"/>
                <a:ea typeface="ＭＳ Ｐゴシック" charset="-128"/>
                <a:sym typeface="Calibri" charset="0"/>
              </a:rPr>
              <a:t>URL https://</a:t>
            </a:r>
            <a:r>
              <a:rPr lang="en-US" altLang="en-US" sz="1200" dirty="0" err="1">
                <a:solidFill>
                  <a:schemeClr val="bg1"/>
                </a:solidFill>
                <a:latin typeface="Calibri" charset="0"/>
                <a:ea typeface="ＭＳ Ｐゴシック" charset="-128"/>
                <a:sym typeface="Calibri" charset="0"/>
              </a:rPr>
              <a:t>www.flickr.com</a:t>
            </a:r>
            <a:r>
              <a:rPr lang="en-US" altLang="en-US" sz="1200" dirty="0">
                <a:solidFill>
                  <a:schemeClr val="bg1"/>
                </a:solidFill>
                <a:latin typeface="Calibri" charset="0"/>
                <a:ea typeface="ＭＳ Ｐゴシック" charset="-128"/>
                <a:sym typeface="Calibri" charset="0"/>
              </a:rPr>
              <a:t>/photos/</a:t>
            </a:r>
            <a:r>
              <a:rPr lang="en-US" altLang="en-US" sz="1200" dirty="0" err="1">
                <a:solidFill>
                  <a:schemeClr val="bg1"/>
                </a:solidFill>
                <a:latin typeface="Calibri" charset="0"/>
                <a:ea typeface="ＭＳ Ｐゴシック" charset="-128"/>
                <a:sym typeface="Calibri" charset="0"/>
              </a:rPr>
              <a:t>mikebaird</a:t>
            </a:r>
            <a:r>
              <a:rPr lang="en-US" altLang="en-US" sz="1200" dirty="0">
                <a:solidFill>
                  <a:schemeClr val="bg1"/>
                </a:solidFill>
                <a:latin typeface="Calibri" charset="0"/>
                <a:ea typeface="ＭＳ Ｐゴシック" charset="-128"/>
                <a:sym typeface="Calibri" charset="0"/>
              </a:rPr>
              <a:t>/2985066755</a:t>
            </a:r>
          </a:p>
          <a:p>
            <a:pPr algn="ctr"/>
            <a:endParaRPr lang="en-US" sz="1200" dirty="0">
              <a:solidFill>
                <a:schemeClr val="bg1"/>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Grp="1" noChangeArrowheads="1"/>
          </p:cNvSpPr>
          <p:nvPr>
            <p:ph type="title"/>
          </p:nvPr>
        </p:nvSpPr>
        <p:spPr>
          <a:xfrm>
            <a:off x="687785" y="1062500"/>
            <a:ext cx="3107531" cy="1375172"/>
          </a:xfrm>
        </p:spPr>
        <p:txBody>
          <a:bodyPr vert="horz" wrap="square" lIns="50800" tIns="50800" rIns="116999" bIns="50800" numCol="1" anchor="t" anchorCtr="0" compatLnSpc="1">
            <a:prstTxWarp prst="textNoShape">
              <a:avLst/>
            </a:prstTxWarp>
          </a:bodyPr>
          <a:lstStyle/>
          <a:p>
            <a:pPr marL="40180" indent="0" algn="ctr" eaLnBrk="1" hangingPunct="1"/>
            <a:r>
              <a:rPr lang="en-US" altLang="en-US" sz="4000" dirty="0">
                <a:latin typeface="Calibri" charset="0"/>
                <a:ea typeface="Calibri" charset="0"/>
                <a:cs typeface="Calibri" charset="0"/>
                <a:sym typeface="Calibri Bold" charset="0"/>
              </a:rPr>
              <a:t>Learning the dance</a:t>
            </a:r>
            <a:r>
              <a:rPr lang="en-US" altLang="en-US" sz="4000" dirty="0">
                <a:latin typeface="Calibri" charset="0"/>
                <a:ea typeface="Calibri" charset="0"/>
                <a:cs typeface="Calibri" charset="0"/>
              </a:rPr>
              <a:t> </a:t>
            </a:r>
          </a:p>
        </p:txBody>
      </p:sp>
      <p:sp>
        <p:nvSpPr>
          <p:cNvPr id="102402" name="Rectangle 2"/>
          <p:cNvSpPr>
            <a:spLocks noGrp="1" noChangeArrowheads="1"/>
          </p:cNvSpPr>
          <p:nvPr>
            <p:ph type="body" idx="1"/>
          </p:nvPr>
        </p:nvSpPr>
        <p:spPr>
          <a:xfrm>
            <a:off x="228600" y="3307159"/>
            <a:ext cx="8686800" cy="3169841"/>
          </a:xfrm>
        </p:spPr>
        <p:txBody>
          <a:bodyPr vert="horz" wrap="square" lIns="50800" tIns="50800" rIns="116999" bIns="50800" numCol="1" anchor="ctr" anchorCtr="0" compatLnSpc="1">
            <a:prstTxWarp prst="textNoShape">
              <a:avLst/>
            </a:prstTxWarp>
          </a:bodyPr>
          <a:lstStyle/>
          <a:p>
            <a:pPr marL="382827" indent="-342647" eaLnBrk="1" hangingPunct="1">
              <a:buNone/>
            </a:pPr>
            <a:r>
              <a:rPr lang="en-US" altLang="en-US" sz="2600" dirty="0">
                <a:latin typeface="Calibri" charset="0"/>
                <a:ea typeface="Calibri" charset="0"/>
                <a:cs typeface="Calibri" charset="0"/>
                <a:sym typeface="Calibri" charset="0"/>
              </a:rPr>
              <a:t>      </a:t>
            </a:r>
            <a:r>
              <a:rPr lang="ja-JP" altLang="en-US" sz="2600" dirty="0">
                <a:latin typeface="Calibri" charset="0"/>
                <a:ea typeface="Calibri" charset="0"/>
                <a:cs typeface="Calibri" charset="0"/>
                <a:sym typeface="Calibri" charset="0"/>
              </a:rPr>
              <a:t>“</a:t>
            </a:r>
            <a:r>
              <a:rPr lang="en-US" altLang="ja-JP" sz="2600" dirty="0">
                <a:latin typeface="Calibri" charset="0"/>
                <a:ea typeface="Calibri" charset="0"/>
                <a:cs typeface="Calibri" charset="0"/>
                <a:sym typeface="Calibri" charset="0"/>
              </a:rPr>
              <a:t>Like the variably ordered steps in the scientific method, the cycle, when fully engaged, became less like a march and more like a dance—but always moving forward to achieve a deep understanding of the learning goal. And although the steps in the cycle may seem simple and memorable, the details and subtasks for each step add complexity.</a:t>
            </a:r>
            <a:r>
              <a:rPr lang="ja-JP" altLang="en-US" sz="2600" dirty="0">
                <a:latin typeface="Calibri" charset="0"/>
                <a:ea typeface="Calibri" charset="0"/>
                <a:cs typeface="Calibri" charset="0"/>
                <a:sym typeface="Calibri" charset="0"/>
              </a:rPr>
              <a:t>”</a:t>
            </a:r>
            <a:endParaRPr lang="en-US" altLang="ja-JP" sz="2600" dirty="0">
              <a:latin typeface="Calibri" charset="0"/>
              <a:ea typeface="Calibri" charset="0"/>
              <a:cs typeface="Calibri" charset="0"/>
              <a:sym typeface="Calibri" charset="0"/>
            </a:endParaRPr>
          </a:p>
          <a:p>
            <a:pPr marL="382827" indent="-342647" algn="r" eaLnBrk="1" hangingPunct="1">
              <a:buNone/>
            </a:pPr>
            <a:r>
              <a:rPr lang="en-US" altLang="en-US" sz="2400" dirty="0">
                <a:latin typeface="Calibri" charset="0"/>
                <a:ea typeface="Calibri" charset="0"/>
                <a:cs typeface="Calibri" charset="0"/>
                <a:sym typeface="Calibri" charset="0"/>
              </a:rPr>
              <a:t>	</a:t>
            </a:r>
            <a:r>
              <a:rPr lang="en-US" altLang="en-US" sz="2000" dirty="0" smtClean="0">
                <a:latin typeface="Calibri" charset="0"/>
                <a:ea typeface="Calibri" charset="0"/>
                <a:cs typeface="Calibri" charset="0"/>
                <a:sym typeface="Calibri" charset="0"/>
              </a:rPr>
              <a:t>-</a:t>
            </a:r>
            <a:r>
              <a:rPr lang="en-US" altLang="en-US" sz="2000" dirty="0">
                <a:latin typeface="Calibri" charset="0"/>
                <a:ea typeface="Calibri" charset="0"/>
                <a:cs typeface="Calibri" charset="0"/>
                <a:sym typeface="Calibri" charset="0"/>
              </a:rPr>
              <a:t>Jim </a:t>
            </a:r>
            <a:r>
              <a:rPr lang="en-US" altLang="en-US" sz="2000" dirty="0" err="1">
                <a:latin typeface="Calibri" charset="0"/>
                <a:ea typeface="Calibri" charset="0"/>
                <a:cs typeface="Calibri" charset="0"/>
                <a:sym typeface="Calibri" charset="0"/>
              </a:rPr>
              <a:t>Minstrell</a:t>
            </a:r>
            <a:endParaRPr lang="en-US" altLang="en-US" sz="2000" dirty="0">
              <a:latin typeface="Calibri" charset="0"/>
              <a:ea typeface="Calibri" charset="0"/>
              <a:cs typeface="Calibri" charset="0"/>
              <a:sym typeface="Calibri"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254500" y="136977"/>
            <a:ext cx="4660900" cy="3107267"/>
          </a:xfrm>
          <a:prstGeom prst="rect">
            <a:avLst/>
          </a:prstGeom>
        </p:spPr>
      </p:pic>
      <p:sp>
        <p:nvSpPr>
          <p:cNvPr id="4" name="TextBox 3"/>
          <p:cNvSpPr txBox="1"/>
          <p:nvPr/>
        </p:nvSpPr>
        <p:spPr>
          <a:xfrm>
            <a:off x="263769" y="6396335"/>
            <a:ext cx="6585393" cy="461665"/>
          </a:xfrm>
          <a:prstGeom prst="rect">
            <a:avLst/>
          </a:prstGeom>
          <a:noFill/>
        </p:spPr>
        <p:txBody>
          <a:bodyPr wrap="none" rtlCol="0">
            <a:spAutoFit/>
          </a:bodyPr>
          <a:lstStyle/>
          <a:p>
            <a:pPr marL="544513" indent="-487363" eaLnBrk="1" hangingPunct="1"/>
            <a:r>
              <a:rPr lang="en-US" altLang="en-US" sz="1200" dirty="0">
                <a:latin typeface="Calibri" charset="0"/>
                <a:ea typeface="ＭＳ Ｐゴシック" charset="-128"/>
                <a:sym typeface="Calibri" charset="0"/>
              </a:rPr>
              <a:t>Mambo/ Joe Mabel https://</a:t>
            </a:r>
            <a:r>
              <a:rPr lang="en-US" altLang="en-US" sz="1200" dirty="0" err="1">
                <a:latin typeface="Calibri" charset="0"/>
                <a:ea typeface="ＭＳ Ｐゴシック" charset="-128"/>
                <a:sym typeface="Calibri" charset="0"/>
              </a:rPr>
              <a:t>commons.wikimedia.org</a:t>
            </a:r>
            <a:r>
              <a:rPr lang="en-US" altLang="en-US" sz="1200" dirty="0">
                <a:latin typeface="Calibri" charset="0"/>
                <a:ea typeface="ＭＳ Ｐゴシック" charset="-128"/>
                <a:sym typeface="Calibri" charset="0"/>
              </a:rPr>
              <a:t>/wiki/</a:t>
            </a:r>
            <a:r>
              <a:rPr lang="en-US" altLang="en-US" sz="1200" dirty="0" err="1">
                <a:latin typeface="Calibri" charset="0"/>
                <a:ea typeface="ＭＳ Ｐゴシック" charset="-128"/>
                <a:sym typeface="Calibri" charset="0"/>
              </a:rPr>
              <a:t>User:Jmabel</a:t>
            </a:r>
            <a:r>
              <a:rPr lang="en-US" altLang="en-US" sz="1200" dirty="0">
                <a:latin typeface="Calibri" charset="0"/>
                <a:ea typeface="ＭＳ Ｐゴシック" charset="-128"/>
                <a:sym typeface="Calibri" charset="0"/>
              </a:rPr>
              <a:t>/ March 6, 2007</a:t>
            </a:r>
          </a:p>
          <a:p>
            <a:pPr marL="544513" indent="-487363" eaLnBrk="1" hangingPunct="1"/>
            <a:r>
              <a:rPr lang="en-US" altLang="en-US" sz="1200" dirty="0">
                <a:latin typeface="Calibri" charset="0"/>
                <a:ea typeface="ＭＳ Ｐゴシック" charset="-128"/>
                <a:sym typeface="Calibri" charset="0"/>
              </a:rPr>
              <a:t>Photo URL https://</a:t>
            </a:r>
            <a:r>
              <a:rPr lang="en-US" altLang="en-US" sz="1200" dirty="0" err="1">
                <a:latin typeface="Calibri" charset="0"/>
                <a:ea typeface="ＭＳ Ｐゴシック" charset="-128"/>
                <a:sym typeface="Calibri" charset="0"/>
              </a:rPr>
              <a:t>upload.wikimedia.org</a:t>
            </a:r>
            <a:r>
              <a:rPr lang="en-US" altLang="en-US" sz="1200" dirty="0">
                <a:latin typeface="Calibri" charset="0"/>
                <a:ea typeface="ＭＳ Ｐゴシック" charset="-128"/>
                <a:sym typeface="Calibri" charset="0"/>
              </a:rPr>
              <a:t>/</a:t>
            </a:r>
            <a:r>
              <a:rPr lang="en-US" altLang="en-US" sz="1200" dirty="0" err="1">
                <a:latin typeface="Calibri" charset="0"/>
                <a:ea typeface="ＭＳ Ｐゴシック" charset="-128"/>
                <a:sym typeface="Calibri" charset="0"/>
              </a:rPr>
              <a:t>wikipedia</a:t>
            </a:r>
            <a:r>
              <a:rPr lang="en-US" altLang="en-US" sz="1200" dirty="0">
                <a:latin typeface="Calibri" charset="0"/>
                <a:ea typeface="ＭＳ Ｐゴシック" charset="-128"/>
                <a:sym typeface="Calibri" charset="0"/>
              </a:rPr>
              <a:t>/commons/f/f9/Seattle_B%27way_Mambo_01.jpg</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Grp="1" noChangeArrowheads="1"/>
          </p:cNvSpPr>
          <p:nvPr>
            <p:ph type="title"/>
          </p:nvPr>
        </p:nvSpPr>
        <p:spPr>
          <a:xfrm>
            <a:off x="5706269" y="1143000"/>
            <a:ext cx="3107531" cy="1375172"/>
          </a:xfrm>
        </p:spPr>
        <p:txBody>
          <a:bodyPr vert="horz" wrap="square" lIns="50800" tIns="50800" rIns="116999" bIns="50800" numCol="1" anchor="t" anchorCtr="0" compatLnSpc="1">
            <a:prstTxWarp prst="textNoShape">
              <a:avLst/>
            </a:prstTxWarp>
          </a:bodyPr>
          <a:lstStyle/>
          <a:p>
            <a:pPr marL="40180" indent="0" algn="ctr" eaLnBrk="1" hangingPunct="1"/>
            <a:r>
              <a:rPr lang="en-US" altLang="en-US" sz="4000" dirty="0">
                <a:latin typeface="Calibri" charset="0"/>
                <a:ea typeface="Calibri" charset="0"/>
                <a:cs typeface="Calibri" charset="0"/>
                <a:sym typeface="Calibri Bold" charset="0"/>
              </a:rPr>
              <a:t>Mastering the dance</a:t>
            </a:r>
            <a:r>
              <a:rPr lang="en-US" altLang="en-US" sz="4000" dirty="0">
                <a:latin typeface="Calibri" charset="0"/>
                <a:ea typeface="Calibri" charset="0"/>
                <a:cs typeface="Calibri" charset="0"/>
              </a:rPr>
              <a:t> </a:t>
            </a:r>
          </a:p>
        </p:txBody>
      </p:sp>
      <p:sp>
        <p:nvSpPr>
          <p:cNvPr id="104450" name="Rectangle 2"/>
          <p:cNvSpPr>
            <a:spLocks noGrp="1" noChangeArrowheads="1"/>
          </p:cNvSpPr>
          <p:nvPr>
            <p:ph type="body" idx="1"/>
          </p:nvPr>
        </p:nvSpPr>
        <p:spPr>
          <a:xfrm>
            <a:off x="381000" y="3886200"/>
            <a:ext cx="8458200" cy="2362200"/>
          </a:xfrm>
        </p:spPr>
        <p:txBody>
          <a:bodyPr vert="horz" wrap="square" lIns="50800" tIns="50800" rIns="116999" bIns="50800" numCol="1" anchor="t" anchorCtr="0" compatLnSpc="1">
            <a:prstTxWarp prst="textNoShape">
              <a:avLst/>
            </a:prstTxWarp>
          </a:bodyPr>
          <a:lstStyle/>
          <a:p>
            <a:pPr marL="382827" indent="-342647" eaLnBrk="1" hangingPunct="1">
              <a:buNone/>
            </a:pPr>
            <a:r>
              <a:rPr lang="en-US" altLang="en-US" sz="2800" dirty="0">
                <a:latin typeface="Calibri" charset="0"/>
                <a:ea typeface="Calibri" charset="0"/>
                <a:cs typeface="Calibri" charset="0"/>
              </a:rPr>
              <a:t>  </a:t>
            </a:r>
            <a:r>
              <a:rPr lang="en-US" altLang="en-US" sz="2800" dirty="0" smtClean="0">
                <a:latin typeface="Calibri" charset="0"/>
                <a:ea typeface="Calibri" charset="0"/>
                <a:cs typeface="Calibri" charset="0"/>
              </a:rPr>
              <a:t> </a:t>
            </a:r>
            <a:r>
              <a:rPr lang="ja-JP" altLang="en-US" sz="2800" dirty="0">
                <a:latin typeface="Calibri" charset="0"/>
                <a:ea typeface="Calibri" charset="0"/>
                <a:cs typeface="Calibri" charset="0"/>
              </a:rPr>
              <a:t>“</a:t>
            </a:r>
            <a:r>
              <a:rPr lang="en-US" altLang="ja-JP" sz="2800" dirty="0">
                <a:latin typeface="Calibri" charset="0"/>
                <a:ea typeface="Calibri" charset="0"/>
                <a:cs typeface="Calibri" charset="0"/>
              </a:rPr>
              <a:t>Mastering this </a:t>
            </a:r>
            <a:r>
              <a:rPr lang="ja-JP" altLang="en-US" sz="2800" dirty="0">
                <a:latin typeface="Calibri" charset="0"/>
                <a:ea typeface="Calibri" charset="0"/>
                <a:cs typeface="Calibri" charset="0"/>
              </a:rPr>
              <a:t>“</a:t>
            </a:r>
            <a:r>
              <a:rPr lang="en-US" altLang="ja-JP" sz="2800" dirty="0">
                <a:latin typeface="Calibri" charset="0"/>
                <a:ea typeface="Calibri" charset="0"/>
                <a:cs typeface="Calibri" charset="0"/>
              </a:rPr>
              <a:t>dance</a:t>
            </a:r>
            <a:r>
              <a:rPr lang="ja-JP" altLang="en-US" sz="2800" dirty="0">
                <a:latin typeface="Calibri" charset="0"/>
                <a:ea typeface="Calibri" charset="0"/>
                <a:cs typeface="Calibri" charset="0"/>
              </a:rPr>
              <a:t>”</a:t>
            </a:r>
            <a:r>
              <a:rPr lang="en-US" altLang="ja-JP" sz="2800" dirty="0">
                <a:latin typeface="Calibri" charset="0"/>
                <a:ea typeface="Calibri" charset="0"/>
                <a:cs typeface="Calibri" charset="0"/>
              </a:rPr>
              <a:t> did not happen overnight…it required creating a classroom culture that was </a:t>
            </a:r>
            <a:r>
              <a:rPr lang="ja-JP" altLang="en-US" sz="2800" dirty="0">
                <a:latin typeface="Calibri" charset="0"/>
                <a:ea typeface="Calibri" charset="0"/>
                <a:cs typeface="Calibri" charset="0"/>
              </a:rPr>
              <a:t>“</a:t>
            </a:r>
            <a:r>
              <a:rPr lang="en-US" altLang="ja-JP" sz="2800" dirty="0">
                <a:latin typeface="Calibri" charset="0"/>
                <a:ea typeface="Calibri" charset="0"/>
                <a:cs typeface="Calibri" charset="0"/>
              </a:rPr>
              <a:t>safe</a:t>
            </a:r>
            <a:r>
              <a:rPr lang="ja-JP" altLang="en-US" sz="2800" dirty="0">
                <a:latin typeface="Calibri" charset="0"/>
                <a:ea typeface="Calibri" charset="0"/>
                <a:cs typeface="Calibri" charset="0"/>
              </a:rPr>
              <a:t>”</a:t>
            </a:r>
            <a:r>
              <a:rPr lang="en-US" altLang="ja-JP" sz="2800" dirty="0">
                <a:latin typeface="Calibri" charset="0"/>
                <a:ea typeface="Calibri" charset="0"/>
                <a:cs typeface="Calibri" charset="0"/>
              </a:rPr>
              <a:t> enough for my students to feel comfortable expressing and respectfully critiquing ideas…</a:t>
            </a:r>
            <a:r>
              <a:rPr lang="ja-JP" altLang="en-US" sz="2800" dirty="0">
                <a:latin typeface="Calibri" charset="0"/>
                <a:ea typeface="Calibri" charset="0"/>
                <a:cs typeface="Calibri" charset="0"/>
              </a:rPr>
              <a:t>”</a:t>
            </a:r>
            <a:endParaRPr lang="en-US" altLang="ja-JP" sz="2800" dirty="0">
              <a:latin typeface="Calibri" charset="0"/>
              <a:ea typeface="Calibri" charset="0"/>
              <a:cs typeface="Calibri" charset="0"/>
            </a:endParaRPr>
          </a:p>
          <a:p>
            <a:pPr marL="382827" indent="-342647" algn="r" eaLnBrk="1" hangingPunct="1">
              <a:buNone/>
            </a:pPr>
            <a:r>
              <a:rPr lang="en-US" altLang="en-US" sz="2000" dirty="0">
                <a:latin typeface="Calibri" charset="0"/>
                <a:ea typeface="Calibri" charset="0"/>
                <a:cs typeface="Calibri" charset="0"/>
              </a:rPr>
              <a:t>Jim </a:t>
            </a:r>
            <a:r>
              <a:rPr lang="en-US" altLang="en-US" sz="2000" dirty="0" err="1">
                <a:latin typeface="Calibri" charset="0"/>
                <a:ea typeface="Calibri" charset="0"/>
                <a:cs typeface="Calibri" charset="0"/>
              </a:rPr>
              <a:t>Minstrell</a:t>
            </a:r>
            <a:endParaRPr lang="en-US" altLang="en-US" sz="2000" dirty="0">
              <a:latin typeface="Calibri" charset="0"/>
              <a:ea typeface="Calibri" charset="0"/>
              <a:cs typeface="Calibri" charset="0"/>
            </a:endParaRPr>
          </a:p>
        </p:txBody>
      </p:sp>
      <p:pic>
        <p:nvPicPr>
          <p:cNvPr id="2" name="Picture 1"/>
          <p:cNvPicPr>
            <a:picLocks noChangeAspect="1"/>
          </p:cNvPicPr>
          <p:nvPr/>
        </p:nvPicPr>
        <p:blipFill>
          <a:blip r:embed="rId3"/>
          <a:stretch>
            <a:fillRect/>
          </a:stretch>
        </p:blipFill>
        <p:spPr>
          <a:xfrm>
            <a:off x="270669" y="115929"/>
            <a:ext cx="5435600" cy="3623733"/>
          </a:xfrm>
          <a:prstGeom prst="rect">
            <a:avLst/>
          </a:prstGeom>
        </p:spPr>
      </p:pic>
      <p:sp>
        <p:nvSpPr>
          <p:cNvPr id="7" name="TextBox 6"/>
          <p:cNvSpPr txBox="1"/>
          <p:nvPr/>
        </p:nvSpPr>
        <p:spPr>
          <a:xfrm>
            <a:off x="1066800" y="6246167"/>
            <a:ext cx="6585393" cy="461665"/>
          </a:xfrm>
          <a:prstGeom prst="rect">
            <a:avLst/>
          </a:prstGeom>
          <a:noFill/>
        </p:spPr>
        <p:txBody>
          <a:bodyPr wrap="none" rtlCol="0">
            <a:spAutoFit/>
          </a:bodyPr>
          <a:lstStyle/>
          <a:p>
            <a:pPr marL="544513" indent="-487363" eaLnBrk="1" hangingPunct="1"/>
            <a:r>
              <a:rPr lang="en-US" altLang="en-US" sz="1200" dirty="0">
                <a:latin typeface="Calibri" charset="0"/>
                <a:ea typeface="ＭＳ Ｐゴシック" charset="-128"/>
                <a:sym typeface="Calibri" charset="0"/>
              </a:rPr>
              <a:t>Mambo/ Joe Mabel https://</a:t>
            </a:r>
            <a:r>
              <a:rPr lang="en-US" altLang="en-US" sz="1200" dirty="0" err="1">
                <a:latin typeface="Calibri" charset="0"/>
                <a:ea typeface="ＭＳ Ｐゴシック" charset="-128"/>
                <a:sym typeface="Calibri" charset="0"/>
              </a:rPr>
              <a:t>commons.wikimedia.org</a:t>
            </a:r>
            <a:r>
              <a:rPr lang="en-US" altLang="en-US" sz="1200" dirty="0">
                <a:latin typeface="Calibri" charset="0"/>
                <a:ea typeface="ＭＳ Ｐゴシック" charset="-128"/>
                <a:sym typeface="Calibri" charset="0"/>
              </a:rPr>
              <a:t>/wiki/</a:t>
            </a:r>
            <a:r>
              <a:rPr lang="en-US" altLang="en-US" sz="1200" dirty="0" err="1">
                <a:latin typeface="Calibri" charset="0"/>
                <a:ea typeface="ＭＳ Ｐゴシック" charset="-128"/>
                <a:sym typeface="Calibri" charset="0"/>
              </a:rPr>
              <a:t>User:Jmabel</a:t>
            </a:r>
            <a:r>
              <a:rPr lang="en-US" altLang="en-US" sz="1200" dirty="0">
                <a:latin typeface="Calibri" charset="0"/>
                <a:ea typeface="ＭＳ Ｐゴシック" charset="-128"/>
                <a:sym typeface="Calibri" charset="0"/>
              </a:rPr>
              <a:t>/ March 6, 2007</a:t>
            </a:r>
          </a:p>
          <a:p>
            <a:pPr marL="544513" indent="-487363" eaLnBrk="1" hangingPunct="1"/>
            <a:r>
              <a:rPr lang="en-US" altLang="en-US" sz="1200" dirty="0">
                <a:latin typeface="Calibri" charset="0"/>
                <a:ea typeface="ＭＳ Ｐゴシック" charset="-128"/>
                <a:sym typeface="Calibri" charset="0"/>
              </a:rPr>
              <a:t>Photo URL https://</a:t>
            </a:r>
            <a:r>
              <a:rPr lang="en-US" altLang="en-US" sz="1200" dirty="0" err="1">
                <a:latin typeface="Calibri" charset="0"/>
                <a:ea typeface="ＭＳ Ｐゴシック" charset="-128"/>
                <a:sym typeface="Calibri" charset="0"/>
              </a:rPr>
              <a:t>upload.wikimedia.org</a:t>
            </a:r>
            <a:r>
              <a:rPr lang="en-US" altLang="en-US" sz="1200" dirty="0">
                <a:latin typeface="Calibri" charset="0"/>
                <a:ea typeface="ＭＳ Ｐゴシック" charset="-128"/>
                <a:sym typeface="Calibri" charset="0"/>
              </a:rPr>
              <a:t>/</a:t>
            </a:r>
            <a:r>
              <a:rPr lang="en-US" altLang="en-US" sz="1200" dirty="0" err="1">
                <a:latin typeface="Calibri" charset="0"/>
                <a:ea typeface="ＭＳ Ｐゴシック" charset="-128"/>
                <a:sym typeface="Calibri" charset="0"/>
              </a:rPr>
              <a:t>wikipedia</a:t>
            </a:r>
            <a:r>
              <a:rPr lang="en-US" altLang="en-US" sz="1200" dirty="0">
                <a:latin typeface="Calibri" charset="0"/>
                <a:ea typeface="ＭＳ Ｐゴシック" charset="-128"/>
                <a:sym typeface="Calibri" charset="0"/>
              </a:rPr>
              <a:t>/commons/f/f9/Seattle_B%27way_Mambo_01.jpg</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145" y="2411017"/>
            <a:ext cx="5728395" cy="4300991"/>
          </a:xfrm>
          <a:prstGeom prst="rect">
            <a:avLst/>
          </a:prstGeom>
        </p:spPr>
      </p:pic>
      <p:pic>
        <p:nvPicPr>
          <p:cNvPr id="5" name="Picture 4"/>
          <p:cNvPicPr>
            <a:picLocks noChangeAspect="1"/>
          </p:cNvPicPr>
          <p:nvPr/>
        </p:nvPicPr>
        <p:blipFill>
          <a:blip r:embed="rId3"/>
          <a:stretch>
            <a:fillRect/>
          </a:stretch>
        </p:blipFill>
        <p:spPr>
          <a:xfrm>
            <a:off x="0" y="2506337"/>
            <a:ext cx="5728395" cy="4300991"/>
          </a:xfrm>
          <a:prstGeom prst="rect">
            <a:avLst/>
          </a:prstGeom>
        </p:spPr>
      </p:pic>
      <p:pic>
        <p:nvPicPr>
          <p:cNvPr id="6" name="Picture 5"/>
          <p:cNvPicPr>
            <a:picLocks noChangeAspect="1"/>
          </p:cNvPicPr>
          <p:nvPr/>
        </p:nvPicPr>
        <p:blipFill>
          <a:blip r:embed="rId3"/>
          <a:stretch>
            <a:fillRect/>
          </a:stretch>
        </p:blipFill>
        <p:spPr>
          <a:xfrm>
            <a:off x="0" y="2601658"/>
            <a:ext cx="5728395" cy="4300991"/>
          </a:xfrm>
          <a:prstGeom prst="rect">
            <a:avLst/>
          </a:prstGeom>
        </p:spPr>
      </p:pic>
      <p:sp>
        <p:nvSpPr>
          <p:cNvPr id="26626" name="Rectangle 2"/>
          <p:cNvSpPr>
            <a:spLocks noGrp="1" noChangeArrowheads="1"/>
          </p:cNvSpPr>
          <p:nvPr>
            <p:ph type="body" idx="1"/>
          </p:nvPr>
        </p:nvSpPr>
        <p:spPr>
          <a:xfrm>
            <a:off x="410767" y="165200"/>
            <a:ext cx="8733234" cy="4491633"/>
          </a:xfrm>
        </p:spPr>
        <p:txBody>
          <a:bodyPr vert="horz" wrap="square" lIns="0" tIns="0" rIns="0" bIns="0" numCol="1" anchor="t" anchorCtr="0" compatLnSpc="1">
            <a:prstTxWarp prst="textNoShape">
              <a:avLst/>
            </a:prstTxWarp>
          </a:bodyPr>
          <a:lstStyle/>
          <a:p>
            <a:pPr marL="0" indent="0" eaLnBrk="1" hangingPunct="1">
              <a:lnSpc>
                <a:spcPct val="110000"/>
              </a:lnSpc>
              <a:spcBef>
                <a:spcPct val="0"/>
              </a:spcBef>
              <a:buSzPct val="125000"/>
            </a:pPr>
            <a:r>
              <a:rPr lang="en-US" altLang="en-US" sz="2531" dirty="0"/>
              <a:t>Deepen teachers math and science content and pedagogical content knowledge.</a:t>
            </a:r>
          </a:p>
          <a:p>
            <a:pPr marL="0" indent="0" eaLnBrk="1" hangingPunct="1">
              <a:lnSpc>
                <a:spcPct val="110000"/>
              </a:lnSpc>
              <a:spcBef>
                <a:spcPts val="773"/>
              </a:spcBef>
              <a:buSzPct val="125000"/>
            </a:pPr>
            <a:r>
              <a:rPr lang="en-US" altLang="en-US" sz="2531" dirty="0"/>
              <a:t>Deepen participants</a:t>
            </a:r>
            <a:r>
              <a:rPr lang="ja-JP" altLang="en-US" sz="2531" dirty="0">
                <a:latin typeface="Arial" charset="0"/>
              </a:rPr>
              <a:t>’</a:t>
            </a:r>
            <a:r>
              <a:rPr lang="en-US" altLang="ja-JP" sz="2531" dirty="0"/>
              <a:t> understanding of a research based learning cycle as a framework to organize elements of effective instruction.</a:t>
            </a:r>
          </a:p>
          <a:p>
            <a:pPr marL="0" indent="0" eaLnBrk="1" hangingPunct="1">
              <a:lnSpc>
                <a:spcPct val="110000"/>
              </a:lnSpc>
              <a:spcBef>
                <a:spcPts val="773"/>
              </a:spcBef>
              <a:buSzPct val="125000"/>
            </a:pPr>
            <a:r>
              <a:rPr lang="en-US" altLang="en-US" sz="2531" dirty="0"/>
              <a:t>Deepen participants</a:t>
            </a:r>
            <a:r>
              <a:rPr lang="ja-JP" altLang="en-US" sz="2531" dirty="0">
                <a:latin typeface="Arial" charset="0"/>
              </a:rPr>
              <a:t>’</a:t>
            </a:r>
            <a:r>
              <a:rPr lang="en-US" altLang="ja-JP" sz="2531" dirty="0"/>
              <a:t> understanding of the use of evidence to inform their instruction and students</a:t>
            </a:r>
            <a:r>
              <a:rPr lang="ja-JP" altLang="en-US" sz="2531" dirty="0">
                <a:latin typeface="Arial" charset="0"/>
              </a:rPr>
              <a:t>’</a:t>
            </a:r>
            <a:r>
              <a:rPr lang="en-US" altLang="ja-JP" sz="2531" dirty="0"/>
              <a:t> learning tactics.</a:t>
            </a:r>
            <a:endParaRPr lang="en-US" altLang="en-US" sz="2531" dirty="0"/>
          </a:p>
        </p:txBody>
      </p:sp>
      <p:sp>
        <p:nvSpPr>
          <p:cNvPr id="3" name="TextBox 2"/>
          <p:cNvSpPr txBox="1"/>
          <p:nvPr/>
        </p:nvSpPr>
        <p:spPr>
          <a:xfrm>
            <a:off x="3807643" y="4018360"/>
            <a:ext cx="5505290" cy="2429319"/>
          </a:xfrm>
          <a:prstGeom prst="rect">
            <a:avLst/>
          </a:prstGeom>
          <a:noFill/>
        </p:spPr>
        <p:txBody>
          <a:bodyPr wrap="none" rtlCol="0">
            <a:spAutoFit/>
          </a:bodyPr>
          <a:lstStyle/>
          <a:p>
            <a:r>
              <a:rPr lang="en-US" sz="5062" dirty="0">
                <a:latin typeface="+mn-lt"/>
              </a:rPr>
              <a:t>SEISMIC 2013</a:t>
            </a:r>
          </a:p>
          <a:p>
            <a:r>
              <a:rPr lang="en-US" sz="5062" dirty="0">
                <a:latin typeface="+mn-lt"/>
              </a:rPr>
              <a:t>SUMMER ACADEMY</a:t>
            </a:r>
          </a:p>
          <a:p>
            <a:r>
              <a:rPr lang="en-US" sz="5062" dirty="0">
                <a:latin typeface="+mn-lt"/>
              </a:rPr>
              <a:t>GOALS</a:t>
            </a:r>
          </a:p>
        </p:txBody>
      </p:sp>
      <p:sp>
        <p:nvSpPr>
          <p:cNvPr id="4" name="TextBox 3"/>
          <p:cNvSpPr txBox="1"/>
          <p:nvPr/>
        </p:nvSpPr>
        <p:spPr>
          <a:xfrm>
            <a:off x="3982641" y="6515780"/>
            <a:ext cx="4867038" cy="222240"/>
          </a:xfrm>
          <a:prstGeom prst="rect">
            <a:avLst/>
          </a:prstGeom>
          <a:noFill/>
        </p:spPr>
        <p:txBody>
          <a:bodyPr wrap="none" rtlCol="0">
            <a:spAutoFit/>
          </a:bodyPr>
          <a:lstStyle/>
          <a:p>
            <a:r>
              <a:rPr lang="en-US" altLang="en-US" sz="844" dirty="0">
                <a:latin typeface="Calibri" charset="0"/>
                <a:ea typeface="ＭＳ Ｐゴシック" charset="-128"/>
                <a:sym typeface="Calibri" charset="0"/>
              </a:rPr>
              <a:t>Goals/</a:t>
            </a:r>
            <a:r>
              <a:rPr lang="en-US" altLang="en-US" sz="844" dirty="0" err="1">
                <a:latin typeface="Calibri" charset="0"/>
                <a:ea typeface="ＭＳ Ｐゴシック" charset="-128"/>
                <a:sym typeface="Calibri" charset="0"/>
              </a:rPr>
              <a:t>devtome.com</a:t>
            </a:r>
            <a:r>
              <a:rPr lang="en-US" altLang="en-US" sz="844" dirty="0">
                <a:latin typeface="Calibri" charset="0"/>
                <a:ea typeface="ＭＳ Ｐゴシック" charset="-128"/>
                <a:sym typeface="Calibri" charset="0"/>
              </a:rPr>
              <a:t>/Photo URL http://</a:t>
            </a:r>
            <a:r>
              <a:rPr lang="en-US" altLang="en-US" sz="844" dirty="0" err="1">
                <a:latin typeface="Calibri" charset="0"/>
                <a:ea typeface="ＭＳ Ｐゴシック" charset="-128"/>
                <a:sym typeface="Calibri" charset="0"/>
              </a:rPr>
              <a:t>www.oicgroup.net</a:t>
            </a:r>
            <a:r>
              <a:rPr lang="en-US" altLang="en-US" sz="844" dirty="0">
                <a:latin typeface="Calibri" charset="0"/>
                <a:ea typeface="ＭＳ Ｐゴシック" charset="-128"/>
                <a:sym typeface="Calibri" charset="0"/>
              </a:rPr>
              <a:t>/files/Achieve%20Your%20Website%20Goals.jpg</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2967" y="223243"/>
            <a:ext cx="8825880" cy="5813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2466" name="Rectangle 2"/>
          <p:cNvSpPr>
            <a:spLocks/>
          </p:cNvSpPr>
          <p:nvPr/>
        </p:nvSpPr>
        <p:spPr bwMode="auto">
          <a:xfrm>
            <a:off x="1800444" y="5856851"/>
            <a:ext cx="5535298" cy="7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spcBef>
                <a:spcPts val="2400"/>
              </a:spcBef>
              <a:buSzPct val="100000"/>
              <a:buFont typeface="Calibri" charset="0"/>
              <a:buChar char="•"/>
              <a:defRPr sz="4200">
                <a:solidFill>
                  <a:schemeClr val="tx1"/>
                </a:solidFill>
                <a:latin typeface="Calibri" charset="0"/>
                <a:ea typeface="ヒラギノ角ゴ ProN W3" charset="-128"/>
                <a:sym typeface="Calibri" charset="0"/>
              </a:defRPr>
            </a:lvl1pPr>
            <a:lvl2pPr marL="742950" indent="-285750">
              <a:spcBef>
                <a:spcPts val="2400"/>
              </a:spcBef>
              <a:buSzPct val="100000"/>
              <a:buFont typeface="Calibri" charset="0"/>
              <a:buChar char="•"/>
              <a:defRPr sz="4200">
                <a:solidFill>
                  <a:schemeClr val="tx1"/>
                </a:solidFill>
                <a:latin typeface="Calibri" charset="0"/>
                <a:ea typeface="ヒラギノ角ゴ ProN W3" charset="-128"/>
                <a:sym typeface="Calibri" charset="0"/>
              </a:defRPr>
            </a:lvl2pPr>
            <a:lvl3pPr marL="11430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3pPr>
            <a:lvl4pPr marL="16002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4pPr>
            <a:lvl5pPr marL="2057400" indent="-228600">
              <a:spcBef>
                <a:spcPts val="2400"/>
              </a:spcBef>
              <a:buSzPct val="100000"/>
              <a:buFont typeface="Calibri" charset="0"/>
              <a:buChar char="•"/>
              <a:defRPr sz="42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SzPct val="100000"/>
              <a:buFont typeface="Calibri" charset="0"/>
              <a:buChar char="•"/>
              <a:defRPr sz="4200">
                <a:solidFill>
                  <a:schemeClr val="tx1"/>
                </a:solidFill>
                <a:latin typeface="Calibri" charset="0"/>
                <a:ea typeface="ヒラギノ角ゴ ProN W3" charset="-128"/>
                <a:sym typeface="Calibri" charset="0"/>
              </a:defRPr>
            </a:lvl9pPr>
          </a:lstStyle>
          <a:p>
            <a:pPr algn="ctr" eaLnBrk="1" hangingPunct="1">
              <a:spcBef>
                <a:spcPct val="0"/>
              </a:spcBef>
              <a:buSzTx/>
              <a:buFontTx/>
              <a:buNone/>
            </a:pPr>
            <a:r>
              <a:rPr lang="en-US" altLang="en-US" sz="2531">
                <a:ea typeface="ＭＳ Ｐゴシック" charset="-128"/>
              </a:rPr>
              <a:t>Breakout Sessions in LRC</a:t>
            </a:r>
          </a:p>
          <a:p>
            <a:pPr algn="ctr" eaLnBrk="1" hangingPunct="1">
              <a:spcBef>
                <a:spcPct val="0"/>
              </a:spcBef>
              <a:buSzTx/>
              <a:buFontTx/>
              <a:buNone/>
            </a:pPr>
            <a:r>
              <a:rPr lang="en-US" altLang="en-US" sz="2531">
                <a:ea typeface="ＭＳ Ｐゴシック" charset="-128"/>
              </a:rPr>
              <a:t>Math in Room 210     Science in Room 230</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73"/>
              </a:spcBef>
              <a:buSzPct val="100000"/>
              <a:buFont typeface="Arial" charset="0"/>
              <a:buChar char="•"/>
              <a:defRPr sz="3094">
                <a:solidFill>
                  <a:srgbClr val="010101"/>
                </a:solidFill>
                <a:latin typeface="Calibri" charset="0"/>
                <a:ea typeface="ヒラギノ角ゴ ProN W3" charset="-128"/>
                <a:sym typeface="Calibri" charset="0"/>
              </a:defRPr>
            </a:lvl1pPr>
            <a:lvl2pPr marL="522341" indent="-200901">
              <a:spcBef>
                <a:spcPts val="703"/>
              </a:spcBef>
              <a:buSzPct val="100000"/>
              <a:buFont typeface="Arial" charset="0"/>
              <a:buChar char="–"/>
              <a:defRPr sz="2672">
                <a:solidFill>
                  <a:srgbClr val="010101"/>
                </a:solidFill>
                <a:latin typeface="Calibri" charset="0"/>
                <a:ea typeface="ヒラギノ角ゴ ProN W3" charset="-128"/>
                <a:sym typeface="Calibri" charset="0"/>
              </a:defRPr>
            </a:lvl2pPr>
            <a:lvl3pPr marL="803602" indent="-160721">
              <a:spcBef>
                <a:spcPts val="562"/>
              </a:spcBef>
              <a:buSzPct val="100000"/>
              <a:buFont typeface="Arial" charset="0"/>
              <a:buChar char="•"/>
              <a:defRPr sz="2391">
                <a:solidFill>
                  <a:srgbClr val="010101"/>
                </a:solidFill>
                <a:latin typeface="Calibri" charset="0"/>
                <a:ea typeface="ヒラギノ角ゴ ProN W3" charset="-128"/>
                <a:sym typeface="Calibri" charset="0"/>
              </a:defRPr>
            </a:lvl3pPr>
            <a:lvl4pPr marL="1125044" indent="-160721">
              <a:spcBef>
                <a:spcPts val="492"/>
              </a:spcBef>
              <a:buSzPct val="100000"/>
              <a:buFont typeface="Arial" charset="0"/>
              <a:buChar char="–"/>
              <a:defRPr sz="1969">
                <a:solidFill>
                  <a:srgbClr val="010101"/>
                </a:solidFill>
                <a:latin typeface="Calibri" charset="0"/>
                <a:ea typeface="ヒラギノ角ゴ ProN W3" charset="-128"/>
                <a:sym typeface="Calibri" charset="0"/>
              </a:defRPr>
            </a:lvl4pPr>
            <a:lvl5pPr marL="1446484" indent="-160721">
              <a:spcBef>
                <a:spcPts val="492"/>
              </a:spcBef>
              <a:buSzPct val="100000"/>
              <a:buFont typeface="Arial" charset="0"/>
              <a:buChar char="»"/>
              <a:defRPr sz="1969">
                <a:solidFill>
                  <a:srgbClr val="010101"/>
                </a:solidFill>
                <a:latin typeface="Calibri" charset="0"/>
                <a:ea typeface="ヒラギノ角ゴ ProN W3" charset="-128"/>
                <a:sym typeface="Calibri" charset="0"/>
              </a:defRPr>
            </a:lvl5pPr>
            <a:lvl6pPr marL="1767925" indent="-160721"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6pPr>
            <a:lvl7pPr marL="2089366" indent="-160721"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7pPr>
            <a:lvl8pPr marL="2410807" indent="-160721"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8pPr>
            <a:lvl9pPr marL="2732247" indent="-160721" eaLnBrk="0" fontAlgn="base" hangingPunct="0">
              <a:spcBef>
                <a:spcPts val="492"/>
              </a:spcBef>
              <a:spcAft>
                <a:spcPct val="0"/>
              </a:spcAft>
              <a:buSzPct val="100000"/>
              <a:buFont typeface="Arial" charset="0"/>
              <a:buChar char="»"/>
              <a:defRPr sz="1969">
                <a:solidFill>
                  <a:srgbClr val="010101"/>
                </a:solidFill>
                <a:latin typeface="Calibri" charset="0"/>
                <a:ea typeface="ヒラギノ角ゴ ProN W3" charset="-128"/>
                <a:sym typeface="Calibri" charset="0"/>
              </a:defRPr>
            </a:lvl9pPr>
          </a:lstStyle>
          <a:p>
            <a:pPr>
              <a:spcBef>
                <a:spcPct val="0"/>
              </a:spcBef>
              <a:buSzTx/>
              <a:buFontTx/>
              <a:buNone/>
            </a:pPr>
            <a:fld id="{1634D537-8CAA-BF43-99D8-968B0C2072C4}" type="slidenum">
              <a:rPr lang="en-US" altLang="en-US" sz="1125">
                <a:solidFill>
                  <a:schemeClr val="tx1"/>
                </a:solidFill>
                <a:ea typeface="ＭＳ Ｐゴシック" charset="-128"/>
              </a:rPr>
              <a:pPr>
                <a:spcBef>
                  <a:spcPct val="0"/>
                </a:spcBef>
                <a:buSzTx/>
                <a:buFontTx/>
                <a:buNone/>
              </a:pPr>
              <a:t>5</a:t>
            </a:fld>
            <a:endParaRPr lang="en-US" altLang="en-US" sz="1125">
              <a:solidFill>
                <a:schemeClr val="tx1"/>
              </a:solidFill>
              <a:ea typeface="ＭＳ Ｐゴシック" charset="-128"/>
            </a:endParaRPr>
          </a:p>
        </p:txBody>
      </p:sp>
      <p:sp>
        <p:nvSpPr>
          <p:cNvPr id="63490" name="Rectangle 1"/>
          <p:cNvSpPr>
            <a:spLocks noGrp="1" noChangeArrowheads="1"/>
          </p:cNvSpPr>
          <p:nvPr>
            <p:ph type="title"/>
          </p:nvPr>
        </p:nvSpPr>
        <p:spPr>
          <a:xfrm>
            <a:off x="250031" y="149573"/>
            <a:ext cx="3937992" cy="1696641"/>
          </a:xfrm>
        </p:spPr>
        <p:txBody>
          <a:bodyPr vert="horz" wrap="square" lIns="50800" tIns="50800" rIns="116999" bIns="50800" numCol="1" anchor="ctr" anchorCtr="0" compatLnSpc="1">
            <a:prstTxWarp prst="textNoShape">
              <a:avLst/>
            </a:prstTxWarp>
          </a:bodyPr>
          <a:lstStyle/>
          <a:p>
            <a:pPr marL="40180" indent="0" eaLnBrk="1" hangingPunct="1"/>
            <a:endParaRPr lang="en-US" altLang="en-US"/>
          </a:p>
        </p:txBody>
      </p:sp>
      <p:sp>
        <p:nvSpPr>
          <p:cNvPr id="63491" name="Rectangle 2"/>
          <p:cNvSpPr>
            <a:spLocks noGrp="1" noChangeArrowheads="1"/>
          </p:cNvSpPr>
          <p:nvPr>
            <p:ph type="body" idx="1"/>
          </p:nvPr>
        </p:nvSpPr>
        <p:spPr>
          <a:xfrm>
            <a:off x="250031" y="392906"/>
            <a:ext cx="4509492" cy="5259586"/>
          </a:xfrm>
        </p:spPr>
        <p:txBody>
          <a:bodyPr vert="horz" wrap="square" lIns="50800" tIns="50800" rIns="116999" bIns="50800" numCol="1" anchor="t" anchorCtr="0" compatLnSpc="1">
            <a:prstTxWarp prst="textNoShape">
              <a:avLst/>
            </a:prstTxWarp>
          </a:bodyPr>
          <a:lstStyle/>
          <a:p>
            <a:pPr eaLnBrk="1" hangingPunct="1"/>
            <a:endParaRPr lang="en-US" altLang="en-US"/>
          </a:p>
        </p:txBody>
      </p:sp>
      <p:sp>
        <p:nvSpPr>
          <p:cNvPr id="63493" name="Rectangle 4"/>
          <p:cNvSpPr>
            <a:spLocks/>
          </p:cNvSpPr>
          <p:nvPr/>
        </p:nvSpPr>
        <p:spPr bwMode="auto">
          <a:xfrm>
            <a:off x="5518548" y="160288"/>
            <a:ext cx="3482578" cy="6108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ts val="1100"/>
              </a:spcBef>
              <a:buSzPct val="100000"/>
              <a:buFont typeface="Arial" charset="0"/>
              <a:buChar char="•"/>
              <a:defRPr sz="4400">
                <a:solidFill>
                  <a:srgbClr val="010101"/>
                </a:solidFill>
                <a:latin typeface="Calibri" charset="0"/>
                <a:ea typeface="ヒラギノ角ゴ ProN W3" charset="-128"/>
                <a:sym typeface="Calibri" charset="0"/>
              </a:defRPr>
            </a:lvl1pPr>
            <a:lvl2pPr marL="742950" indent="-285750">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3000" indent="-228600">
              <a:spcBef>
                <a:spcPts val="800"/>
              </a:spcBef>
              <a:buSzPct val="100000"/>
              <a:buFont typeface="Arial" charset="0"/>
              <a:buChar char="•"/>
              <a:defRPr sz="3400">
                <a:solidFill>
                  <a:srgbClr val="010101"/>
                </a:solidFill>
                <a:latin typeface="Calibri" charset="0"/>
                <a:ea typeface="ヒラギノ角ゴ ProN W3" charset="-128"/>
                <a:sym typeface="Calibri" charset="0"/>
              </a:defRPr>
            </a:lvl3pPr>
            <a:lvl4pPr marL="16002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400" indent="-228600">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6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8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90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6200" indent="-228600"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Pausing</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Paraphrasing</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Posing Questions</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Putting ideas on the table</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Paying attention to self and others </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Presuming positive intentions</a:t>
            </a:r>
          </a:p>
          <a:p>
            <a:pPr eaLnBrk="1" hangingPunct="1">
              <a:spcBef>
                <a:spcPct val="0"/>
              </a:spcBef>
              <a:buClr>
                <a:srgbClr val="000000"/>
              </a:buClr>
              <a:buFont typeface="Calibri" charset="0"/>
              <a:buChar char="•"/>
            </a:pPr>
            <a:r>
              <a:rPr lang="en-US" altLang="en-US" sz="3094" dirty="0">
                <a:solidFill>
                  <a:schemeClr val="bg1"/>
                </a:solidFill>
                <a:ea typeface="ＭＳ Ｐゴシック" charset="-128"/>
              </a:rPr>
              <a:t>Pursuing a balance between advocacy and inquiry</a:t>
            </a:r>
          </a:p>
        </p:txBody>
      </p:sp>
      <p:pic>
        <p:nvPicPr>
          <p:cNvPr id="2" name="Picture 1"/>
          <p:cNvPicPr>
            <a:picLocks noChangeAspect="1"/>
          </p:cNvPicPr>
          <p:nvPr/>
        </p:nvPicPr>
        <p:blipFill>
          <a:blip r:embed="rId3"/>
          <a:stretch>
            <a:fillRect/>
          </a:stretch>
        </p:blipFill>
        <p:spPr>
          <a:xfrm>
            <a:off x="-57864375" y="0"/>
            <a:ext cx="9144000" cy="68580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6200000">
            <a:off x="-878086" y="711398"/>
            <a:ext cx="7024688" cy="5268516"/>
          </a:xfrm>
          <a:prstGeom prst="rect">
            <a:avLst/>
          </a:prstGeom>
        </p:spPr>
      </p:pic>
      <p:sp>
        <p:nvSpPr>
          <p:cNvPr id="4" name="TextBox 3"/>
          <p:cNvSpPr txBox="1"/>
          <p:nvPr/>
        </p:nvSpPr>
        <p:spPr>
          <a:xfrm>
            <a:off x="5341854" y="6479814"/>
            <a:ext cx="3908442" cy="352148"/>
          </a:xfrm>
          <a:prstGeom prst="rect">
            <a:avLst/>
          </a:prstGeom>
          <a:noFill/>
        </p:spPr>
        <p:txBody>
          <a:bodyPr wrap="none" rtlCol="0">
            <a:spAutoFit/>
          </a:bodyPr>
          <a:lstStyle/>
          <a:p>
            <a:pPr eaLnBrk="1" hangingPunct="1"/>
            <a:r>
              <a:rPr lang="en-US" altLang="en-US" sz="844" dirty="0">
                <a:latin typeface="+mn-lt"/>
                <a:ea typeface="ＭＳ Ｐゴシック" charset="-128"/>
                <a:sym typeface="Helvetica" charset="0"/>
              </a:rPr>
              <a:t>Brand New Norms Sign/ Steve </a:t>
            </a:r>
            <a:r>
              <a:rPr lang="en-US" altLang="en-US" sz="844" dirty="0" err="1">
                <a:latin typeface="+mn-lt"/>
                <a:ea typeface="ＭＳ Ｐゴシック" charset="-128"/>
                <a:sym typeface="Helvetica" charset="0"/>
              </a:rPr>
              <a:t>Devol</a:t>
            </a:r>
            <a:r>
              <a:rPr lang="en-US" altLang="en-US" sz="844" dirty="0">
                <a:latin typeface="+mn-lt"/>
                <a:ea typeface="ＭＳ Ｐゴシック" charset="-128"/>
                <a:sym typeface="Helvetica" charset="0"/>
              </a:rPr>
              <a:t> https://</a:t>
            </a:r>
            <a:r>
              <a:rPr lang="en-US" altLang="en-US" sz="844" dirty="0" err="1">
                <a:latin typeface="+mn-lt"/>
                <a:ea typeface="ＭＳ Ｐゴシック" charset="-128"/>
                <a:sym typeface="Helvetica" charset="0"/>
              </a:rPr>
              <a:t>www.flickr.com</a:t>
            </a:r>
            <a:r>
              <a:rPr lang="en-US" altLang="en-US" sz="844" dirty="0">
                <a:latin typeface="+mn-lt"/>
                <a:ea typeface="ＭＳ Ｐゴシック" charset="-128"/>
                <a:sym typeface="Helvetica" charset="0"/>
              </a:rPr>
              <a:t>/photos/</a:t>
            </a:r>
            <a:r>
              <a:rPr lang="en-US" altLang="en-US" sz="844" dirty="0" err="1">
                <a:latin typeface="+mn-lt"/>
                <a:ea typeface="ＭＳ Ｐゴシック" charset="-128"/>
                <a:sym typeface="Helvetica" charset="0"/>
              </a:rPr>
              <a:t>stevedevol</a:t>
            </a:r>
            <a:r>
              <a:rPr lang="en-US" altLang="en-US" sz="844" dirty="0">
                <a:latin typeface="+mn-lt"/>
                <a:ea typeface="ＭＳ Ｐゴシック" charset="-128"/>
                <a:sym typeface="Helvetica" charset="0"/>
              </a:rPr>
              <a:t>/</a:t>
            </a:r>
          </a:p>
          <a:p>
            <a:pPr eaLnBrk="1" hangingPunct="1"/>
            <a:r>
              <a:rPr lang="en-US" altLang="en-US" sz="844" dirty="0">
                <a:latin typeface="+mn-lt"/>
                <a:ea typeface="ＭＳ Ｐゴシック" charset="-128"/>
                <a:sym typeface="Helvetica" charset="0"/>
              </a:rPr>
              <a:t>March 14, 2010/ Photo URL https://</a:t>
            </a:r>
            <a:r>
              <a:rPr lang="en-US" altLang="en-US" sz="844" dirty="0" err="1">
                <a:latin typeface="+mn-lt"/>
                <a:ea typeface="ＭＳ Ｐゴシック" charset="-128"/>
                <a:sym typeface="Helvetica" charset="0"/>
              </a:rPr>
              <a:t>www.flickr.com</a:t>
            </a:r>
            <a:r>
              <a:rPr lang="en-US" altLang="en-US" sz="844" dirty="0">
                <a:latin typeface="+mn-lt"/>
                <a:ea typeface="ＭＳ Ｐゴシック" charset="-128"/>
                <a:sym typeface="Helvetica" charset="0"/>
              </a:rPr>
              <a:t>/photos/</a:t>
            </a:r>
            <a:r>
              <a:rPr lang="en-US" altLang="en-US" sz="844" dirty="0" err="1">
                <a:latin typeface="+mn-lt"/>
                <a:ea typeface="ＭＳ Ｐゴシック" charset="-128"/>
                <a:sym typeface="Helvetica" charset="0"/>
              </a:rPr>
              <a:t>stevedevol</a:t>
            </a:r>
            <a:r>
              <a:rPr lang="en-US" altLang="en-US" sz="844" dirty="0">
                <a:latin typeface="+mn-lt"/>
                <a:ea typeface="ＭＳ Ｐゴシック" charset="-128"/>
                <a:sym typeface="Helvetica" charset="0"/>
              </a:rPr>
              <a:t>/4434122972</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2552" y="-39086"/>
            <a:ext cx="9356552" cy="6918313"/>
          </a:xfrm>
          <a:prstGeom prst="rect">
            <a:avLst/>
          </a:prstGeom>
        </p:spPr>
      </p:pic>
      <p:sp>
        <p:nvSpPr>
          <p:cNvPr id="65539" name="Rectangle 3"/>
          <p:cNvSpPr>
            <a:spLocks/>
          </p:cNvSpPr>
          <p:nvPr/>
        </p:nvSpPr>
        <p:spPr bwMode="auto">
          <a:xfrm>
            <a:off x="1703103" y="3240653"/>
            <a:ext cx="2037085" cy="2331472"/>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2531" dirty="0">
                <a:solidFill>
                  <a:schemeClr val="tx1"/>
                </a:solidFill>
                <a:latin typeface="Calibri" charset="0"/>
                <a:ea typeface="ＭＳ Ｐゴシック" charset="-128"/>
                <a:sym typeface="Calibri" charset="0"/>
              </a:rPr>
              <a:t>Effective Instruction and Improved Student Learning</a:t>
            </a:r>
          </a:p>
        </p:txBody>
      </p:sp>
      <p:sp>
        <p:nvSpPr>
          <p:cNvPr id="65540" name="Rectangle 4"/>
          <p:cNvSpPr>
            <a:spLocks/>
          </p:cNvSpPr>
          <p:nvPr/>
        </p:nvSpPr>
        <p:spPr bwMode="auto">
          <a:xfrm>
            <a:off x="1082490" y="1768078"/>
            <a:ext cx="1241227" cy="1174254"/>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687">
                <a:solidFill>
                  <a:schemeClr val="tx1"/>
                </a:solidFill>
                <a:latin typeface="Calibri" charset="0"/>
                <a:ea typeface="ＭＳ Ｐゴシック" charset="-128"/>
                <a:sym typeface="Calibri" charset="0"/>
              </a:rPr>
              <a:t>Content and pedagogical content knowledge</a:t>
            </a:r>
          </a:p>
        </p:txBody>
      </p:sp>
      <p:sp>
        <p:nvSpPr>
          <p:cNvPr id="65541" name="Rectangle 5"/>
          <p:cNvSpPr>
            <a:spLocks/>
          </p:cNvSpPr>
          <p:nvPr/>
        </p:nvSpPr>
        <p:spPr bwMode="auto">
          <a:xfrm>
            <a:off x="4209233" y="3911204"/>
            <a:ext cx="1446609" cy="1125141"/>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969">
                <a:solidFill>
                  <a:schemeClr val="tx1"/>
                </a:solidFill>
                <a:latin typeface="Calibri" charset="0"/>
                <a:ea typeface="ＭＳ Ｐゴシック" charset="-128"/>
                <a:sym typeface="Calibri" charset="0"/>
              </a:rPr>
              <a:t>Professional Learning Communities</a:t>
            </a:r>
          </a:p>
        </p:txBody>
      </p:sp>
      <p:sp>
        <p:nvSpPr>
          <p:cNvPr id="65542" name="Rectangle 6"/>
          <p:cNvSpPr>
            <a:spLocks/>
          </p:cNvSpPr>
          <p:nvPr/>
        </p:nvSpPr>
        <p:spPr bwMode="auto">
          <a:xfrm>
            <a:off x="3674014" y="2147005"/>
            <a:ext cx="1116204" cy="303032"/>
          </a:xfrm>
          <a:prstGeom prst="rect">
            <a:avLst/>
          </a:prstGeom>
          <a:solidFill>
            <a:schemeClr val="accent1"/>
          </a:solidFill>
          <a:ln w="12700">
            <a:solidFill>
              <a:schemeClr val="tx1"/>
            </a:solidFill>
            <a:miter lim="800000"/>
            <a:headEnd/>
            <a:tailEnd/>
          </a:ln>
        </p:spPr>
        <p:txBody>
          <a:bodyPr wrap="none" lIns="0" tIns="0" rIns="0" bIns="0">
            <a:spAutoFit/>
          </a:bodyPr>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969">
                <a:solidFill>
                  <a:schemeClr val="tx1"/>
                </a:solidFill>
                <a:latin typeface="Calibri" charset="0"/>
                <a:ea typeface="ＭＳ Ｐゴシック" charset="-128"/>
                <a:sym typeface="Calibri" charset="0"/>
              </a:rPr>
              <a:t>Leadership</a:t>
            </a:r>
          </a:p>
        </p:txBody>
      </p:sp>
      <p:sp>
        <p:nvSpPr>
          <p:cNvPr id="65543" name="Rectangle 7"/>
          <p:cNvSpPr>
            <a:spLocks/>
          </p:cNvSpPr>
          <p:nvPr/>
        </p:nvSpPr>
        <p:spPr bwMode="auto">
          <a:xfrm>
            <a:off x="6200553" y="4161234"/>
            <a:ext cx="1330523" cy="696516"/>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969">
                <a:solidFill>
                  <a:schemeClr val="tx1"/>
                </a:solidFill>
                <a:latin typeface="Calibri" charset="0"/>
                <a:ea typeface="ＭＳ Ｐゴシック" charset="-128"/>
                <a:sym typeface="Calibri" charset="0"/>
              </a:rPr>
              <a:t>Educational Research</a:t>
            </a:r>
          </a:p>
        </p:txBody>
      </p:sp>
      <p:sp>
        <p:nvSpPr>
          <p:cNvPr id="65544" name="Rectangle 8"/>
          <p:cNvSpPr>
            <a:spLocks/>
          </p:cNvSpPr>
          <p:nvPr/>
        </p:nvSpPr>
        <p:spPr bwMode="auto">
          <a:xfrm>
            <a:off x="5655843" y="2021989"/>
            <a:ext cx="1362893" cy="759023"/>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969" dirty="0">
                <a:solidFill>
                  <a:schemeClr val="tx1"/>
                </a:solidFill>
                <a:latin typeface="Calibri" charset="0"/>
                <a:ea typeface="ＭＳ Ｐゴシック" charset="-128"/>
                <a:sym typeface="Calibri" charset="0"/>
              </a:rPr>
              <a:t>Formative Assessment</a:t>
            </a:r>
          </a:p>
        </p:txBody>
      </p:sp>
      <p:sp>
        <p:nvSpPr>
          <p:cNvPr id="65545" name="Rectangle 9"/>
          <p:cNvSpPr>
            <a:spLocks/>
          </p:cNvSpPr>
          <p:nvPr/>
        </p:nvSpPr>
        <p:spPr bwMode="auto">
          <a:xfrm>
            <a:off x="308074" y="3420070"/>
            <a:ext cx="1134070" cy="1009055"/>
          </a:xfrm>
          <a:prstGeom prst="rect">
            <a:avLst/>
          </a:prstGeom>
          <a:solidFill>
            <a:schemeClr val="accent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969" dirty="0">
                <a:solidFill>
                  <a:schemeClr val="tx1"/>
                </a:solidFill>
                <a:latin typeface="Calibri" charset="0"/>
                <a:ea typeface="ＭＳ Ｐゴシック" charset="-128"/>
                <a:sym typeface="Calibri" charset="0"/>
              </a:rPr>
              <a:t>Fixed vs Growth Mindset</a:t>
            </a:r>
          </a:p>
        </p:txBody>
      </p:sp>
      <p:sp>
        <p:nvSpPr>
          <p:cNvPr id="12" name="Rectangle 2"/>
          <p:cNvSpPr>
            <a:spLocks/>
          </p:cNvSpPr>
          <p:nvPr/>
        </p:nvSpPr>
        <p:spPr bwMode="auto">
          <a:xfrm>
            <a:off x="604986" y="5702779"/>
            <a:ext cx="5840016" cy="698710"/>
          </a:xfrm>
          <a:prstGeom prst="rect">
            <a:avLst/>
          </a:prstGeom>
          <a:solidFill>
            <a:schemeClr val="accent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5062" dirty="0">
                <a:solidFill>
                  <a:schemeClr val="tx1"/>
                </a:solidFill>
                <a:latin typeface="Calibri" charset="0"/>
                <a:ea typeface="ＭＳ Ｐゴシック" charset="0"/>
                <a:cs typeface="Calibri" charset="0"/>
                <a:sym typeface="Calibri" charset="0"/>
              </a:rPr>
              <a:t>Common Beliefs</a:t>
            </a:r>
          </a:p>
        </p:txBody>
      </p:sp>
      <p:sp>
        <p:nvSpPr>
          <p:cNvPr id="4" name="TextBox 3"/>
          <p:cNvSpPr txBox="1"/>
          <p:nvPr/>
        </p:nvSpPr>
        <p:spPr>
          <a:xfrm>
            <a:off x="521631" y="6516271"/>
            <a:ext cx="6503703" cy="352148"/>
          </a:xfrm>
          <a:prstGeom prst="rect">
            <a:avLst/>
          </a:prstGeom>
          <a:noFill/>
        </p:spPr>
        <p:txBody>
          <a:bodyPr wrap="none" rtlCol="0">
            <a:spAutoFit/>
          </a:bodyPr>
          <a:lstStyle/>
          <a:p>
            <a:pPr eaLnBrk="1" hangingPunct="1"/>
            <a:r>
              <a:rPr lang="en-US" altLang="en-US" sz="844" dirty="0">
                <a:solidFill>
                  <a:schemeClr val="bg1"/>
                </a:solidFill>
                <a:latin typeface="Calibri" charset="0"/>
                <a:ea typeface="ＭＳ Ｐゴシック" charset="-128"/>
                <a:sym typeface="Calibri" charset="0"/>
              </a:rPr>
              <a:t>Indian Rock Schoolhouse/ Daniel Case https://</a:t>
            </a:r>
            <a:r>
              <a:rPr lang="en-US" altLang="en-US" sz="844" dirty="0" err="1">
                <a:solidFill>
                  <a:schemeClr val="bg1"/>
                </a:solidFill>
                <a:latin typeface="Calibri" charset="0"/>
                <a:ea typeface="ＭＳ Ｐゴシック" charset="-128"/>
                <a:sym typeface="Calibri" charset="0"/>
              </a:rPr>
              <a:t>commons.wikimedia.org</a:t>
            </a:r>
            <a:r>
              <a:rPr lang="en-US" altLang="en-US" sz="844" dirty="0">
                <a:solidFill>
                  <a:schemeClr val="bg1"/>
                </a:solidFill>
                <a:latin typeface="Calibri" charset="0"/>
                <a:ea typeface="ＭＳ Ｐゴシック" charset="-128"/>
                <a:sym typeface="Calibri" charset="0"/>
              </a:rPr>
              <a:t>/wiki/</a:t>
            </a:r>
            <a:r>
              <a:rPr lang="en-US" altLang="en-US" sz="844" dirty="0" err="1">
                <a:solidFill>
                  <a:schemeClr val="bg1"/>
                </a:solidFill>
                <a:latin typeface="Calibri" charset="0"/>
                <a:ea typeface="ＭＳ Ｐゴシック" charset="-128"/>
                <a:sym typeface="Calibri" charset="0"/>
              </a:rPr>
              <a:t>User:Daniel_Case</a:t>
            </a:r>
            <a:endParaRPr lang="en-US" altLang="en-US" sz="844" dirty="0">
              <a:solidFill>
                <a:schemeClr val="bg1"/>
              </a:solidFill>
              <a:latin typeface="Calibri" charset="0"/>
              <a:ea typeface="ＭＳ Ｐゴシック" charset="-128"/>
              <a:sym typeface="Calibri" charset="0"/>
            </a:endParaRPr>
          </a:p>
          <a:p>
            <a:pPr eaLnBrk="1" hangingPunct="1"/>
            <a:r>
              <a:rPr lang="en-US" altLang="en-US" sz="844" dirty="0">
                <a:solidFill>
                  <a:schemeClr val="bg1"/>
                </a:solidFill>
                <a:latin typeface="Calibri" charset="0"/>
                <a:ea typeface="ＭＳ Ｐゴシック" charset="-128"/>
                <a:sym typeface="Calibri" charset="0"/>
              </a:rPr>
              <a:t>October 18, 2008/ Photo URL https://</a:t>
            </a:r>
            <a:r>
              <a:rPr lang="en-US" altLang="en-US" sz="844" dirty="0" err="1">
                <a:solidFill>
                  <a:schemeClr val="bg1"/>
                </a:solidFill>
                <a:latin typeface="Calibri" charset="0"/>
                <a:ea typeface="ＭＳ Ｐゴシック" charset="-128"/>
                <a:sym typeface="Calibri" charset="0"/>
              </a:rPr>
              <a:t>en.wikipedia.org</a:t>
            </a:r>
            <a:r>
              <a:rPr lang="en-US" altLang="en-US" sz="844" dirty="0">
                <a:solidFill>
                  <a:schemeClr val="bg1"/>
                </a:solidFill>
                <a:latin typeface="Calibri" charset="0"/>
                <a:ea typeface="ＭＳ Ｐゴシック" charset="-128"/>
                <a:sym typeface="Calibri" charset="0"/>
              </a:rPr>
              <a:t>/wiki/</a:t>
            </a:r>
            <a:r>
              <a:rPr lang="en-US" altLang="en-US" sz="844" dirty="0" err="1">
                <a:solidFill>
                  <a:schemeClr val="bg1"/>
                </a:solidFill>
                <a:latin typeface="Calibri" charset="0"/>
                <a:ea typeface="ＭＳ Ｐゴシック" charset="-128"/>
                <a:sym typeface="Calibri" charset="0"/>
              </a:rPr>
              <a:t>Indian_Rock_Schoolhouse</a:t>
            </a:r>
            <a:r>
              <a:rPr lang="en-US" altLang="en-US" sz="844" dirty="0">
                <a:solidFill>
                  <a:schemeClr val="bg1"/>
                </a:solidFill>
                <a:latin typeface="Calibri" charset="0"/>
                <a:ea typeface="ＭＳ Ｐゴシック" charset="-128"/>
                <a:sym typeface="Calibri" charset="0"/>
              </a:rPr>
              <a:t>#/media/File:Indian_Rock_Schoolhouse,_</a:t>
            </a:r>
            <a:r>
              <a:rPr lang="en-US" altLang="en-US" sz="844" dirty="0" err="1">
                <a:solidFill>
                  <a:schemeClr val="bg1"/>
                </a:solidFill>
                <a:latin typeface="Calibri" charset="0"/>
                <a:ea typeface="ＭＳ Ｐゴシック" charset="-128"/>
                <a:sym typeface="Calibri" charset="0"/>
              </a:rPr>
              <a:t>Amenia</a:t>
            </a:r>
            <a:r>
              <a:rPr lang="en-US" altLang="en-US" sz="844" dirty="0">
                <a:solidFill>
                  <a:schemeClr val="bg1"/>
                </a:solidFill>
                <a:latin typeface="Calibri" charset="0"/>
                <a:ea typeface="ＭＳ Ｐゴシック" charset="-128"/>
                <a:sym typeface="Calibri" charset="0"/>
              </a:rPr>
              <a:t>,_</a:t>
            </a:r>
            <a:r>
              <a:rPr lang="en-US" altLang="en-US" sz="844" dirty="0" err="1">
                <a:solidFill>
                  <a:schemeClr val="bg1"/>
                </a:solidFill>
                <a:latin typeface="Calibri" charset="0"/>
                <a:ea typeface="ＭＳ Ｐゴシック" charset="-128"/>
                <a:sym typeface="Calibri" charset="0"/>
              </a:rPr>
              <a:t>NY.jpg</a:t>
            </a:r>
            <a:endParaRPr lang="en-US" altLang="en-US" sz="844" dirty="0">
              <a:solidFill>
                <a:schemeClr val="bg1"/>
              </a:solidFill>
              <a:latin typeface="Calibri" charset="0"/>
              <a:ea typeface="ＭＳ Ｐゴシック" charset="-128"/>
              <a:sym typeface="Calibri"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type="title"/>
          </p:nvPr>
        </p:nvSpPr>
        <p:spPr>
          <a:xfrm>
            <a:off x="892970" y="0"/>
            <a:ext cx="7358063" cy="1714500"/>
          </a:xfrm>
        </p:spPr>
        <p:txBody>
          <a:bodyPr/>
          <a:lstStyle/>
          <a:p>
            <a:pPr eaLnBrk="1" hangingPunct="1"/>
            <a:r>
              <a:rPr lang="en-US" altLang="en-US" sz="4219" dirty="0">
                <a:latin typeface="Calibri" charset="0"/>
                <a:ea typeface="Calibri" charset="0"/>
                <a:cs typeface="Calibri" charset="0"/>
              </a:rPr>
              <a:t>A Generation of Learners?</a:t>
            </a:r>
          </a:p>
        </p:txBody>
      </p:sp>
      <p:sp>
        <p:nvSpPr>
          <p:cNvPr id="67586" name="Rectangle 2"/>
          <p:cNvSpPr>
            <a:spLocks noGrp="1" noChangeArrowheads="1"/>
          </p:cNvSpPr>
          <p:nvPr>
            <p:ph type="body" idx="1"/>
          </p:nvPr>
        </p:nvSpPr>
        <p:spPr>
          <a:xfrm>
            <a:off x="892970" y="1366243"/>
            <a:ext cx="7358063" cy="5331023"/>
          </a:xfrm>
        </p:spPr>
        <p:txBody>
          <a:bodyPr anchor="t"/>
          <a:lstStyle/>
          <a:p>
            <a:pPr marL="0" indent="0" algn="ctr" eaLnBrk="1" hangingPunct="1">
              <a:buNone/>
            </a:pPr>
            <a:r>
              <a:rPr lang="en-US" altLang="en-US" dirty="0">
                <a:latin typeface="Calibri" charset="0"/>
                <a:sym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a:t>
            </a:r>
            <a:r>
              <a:rPr lang="ja-JP" altLang="en-US" dirty="0">
                <a:latin typeface="Arial" charset="0"/>
                <a:sym typeface="Calibri" charset="0"/>
              </a:rPr>
              <a:t>’</a:t>
            </a:r>
            <a:r>
              <a:rPr lang="en-US" altLang="ja-JP" dirty="0">
                <a:latin typeface="Calibri" charset="0"/>
                <a:sym typeface="Calibri" charset="0"/>
              </a:rPr>
              <a:t>re faced with situations for which they were not specifically prepared.</a:t>
            </a:r>
          </a:p>
          <a:p>
            <a:pPr marL="0" indent="0" algn="r" eaLnBrk="1" hangingPunct="1">
              <a:buNone/>
            </a:pPr>
            <a:r>
              <a:rPr lang="en-US" altLang="en-US" sz="1687" dirty="0">
                <a:latin typeface="Calibri" charset="0"/>
                <a:sym typeface="Calibri" charset="0"/>
              </a:rPr>
              <a:t>Seymour </a:t>
            </a:r>
            <a:r>
              <a:rPr lang="en-US" altLang="en-US" sz="1687" dirty="0" err="1">
                <a:latin typeface="Calibri" charset="0"/>
                <a:sym typeface="Calibri" charset="0"/>
              </a:rPr>
              <a:t>Papert</a:t>
            </a:r>
            <a:endParaRPr lang="en-US" altLang="en-US" sz="1687" dirty="0">
              <a:latin typeface="Calibri" charset="0"/>
              <a:sym typeface="Calibri"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p:cNvSpPr>
          <p:nvPr/>
        </p:nvSpPr>
        <p:spPr bwMode="auto">
          <a:xfrm>
            <a:off x="4818856" y="25400"/>
            <a:ext cx="4286250" cy="353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28573" bIns="0"/>
          <a:lstStyle>
            <a:lvl1pPr marL="381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ts val="1125"/>
              </a:spcBef>
              <a:buClrTx/>
              <a:buSzTx/>
              <a:buNone/>
            </a:pPr>
            <a:r>
              <a:rPr lang="en-US" altLang="en-US" sz="3000" dirty="0">
                <a:ea typeface="ＭＳ Ｐゴシック" charset="-128"/>
              </a:rPr>
              <a:t>If education is to help students make sense of their surroundings and ready them for the challenges of the technology-driven, internationally competitive world, then it must be based on </a:t>
            </a:r>
            <a:r>
              <a:rPr lang="en-US" altLang="en-US" sz="3000" dirty="0">
                <a:latin typeface="Calibri Bold Italic" charset="0"/>
                <a:ea typeface="ＭＳ Ｐゴシック" charset="-128"/>
                <a:sym typeface="Calibri Bold Italic" charset="0"/>
              </a:rPr>
              <a:t>what we know from research about learning</a:t>
            </a:r>
            <a:r>
              <a:rPr lang="en-US" altLang="en-US" sz="3000" dirty="0">
                <a:ea typeface="ＭＳ Ｐゴシック" charset="-128"/>
              </a:rPr>
              <a:t>.</a:t>
            </a:r>
          </a:p>
        </p:txBody>
      </p:sp>
      <p:pic>
        <p:nvPicPr>
          <p:cNvPr id="69634" name="Picture 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5047" y="0"/>
            <a:ext cx="4947047" cy="6870279"/>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49403" y="5029200"/>
            <a:ext cx="4292600" cy="1938992"/>
          </a:xfrm>
          <a:prstGeom prst="rect">
            <a:avLst/>
          </a:prstGeom>
          <a:noFill/>
        </p:spPr>
        <p:txBody>
          <a:bodyPr wrap="square" rtlCol="0">
            <a:spAutoFit/>
          </a:bodyPr>
          <a:lstStyle/>
          <a:p>
            <a:pPr algn="ctr"/>
            <a:r>
              <a:rPr lang="en-US" sz="2000" dirty="0" smtClean="0">
                <a:latin typeface="+mn-lt"/>
              </a:rPr>
              <a:t>PDF can be found through National Academies Press at this link</a:t>
            </a:r>
          </a:p>
          <a:p>
            <a:pPr algn="ctr"/>
            <a:r>
              <a:rPr lang="en-US" sz="2000" dirty="0" smtClean="0">
                <a:latin typeface="+mn-lt"/>
                <a:hlinkClick r:id="rId4"/>
              </a:rPr>
              <a:t>http</a:t>
            </a:r>
            <a:r>
              <a:rPr lang="en-US" sz="2000" dirty="0">
                <a:latin typeface="+mn-lt"/>
                <a:hlinkClick r:id="rId4"/>
              </a:rPr>
              <a:t>://www.nap.edu/catalog/10126</a:t>
            </a:r>
            <a:r>
              <a:rPr lang="en-US" sz="2000" dirty="0" smtClean="0">
                <a:latin typeface="+mn-lt"/>
                <a:hlinkClick r:id="rId4"/>
              </a:rPr>
              <a:t>/</a:t>
            </a:r>
            <a:endParaRPr lang="en-US" sz="2000" dirty="0" smtClean="0">
              <a:latin typeface="+mn-lt"/>
            </a:endParaRPr>
          </a:p>
          <a:p>
            <a:pPr algn="ctr"/>
            <a:r>
              <a:rPr lang="en-US" sz="2000" dirty="0" smtClean="0">
                <a:latin typeface="+mn-lt"/>
              </a:rPr>
              <a:t>how-students-learn-history-mathematics-and-science-in-the-classroom</a:t>
            </a:r>
            <a:endParaRPr lang="en-US" sz="2000" dirty="0">
              <a:latin typeface="+mn-lt"/>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860" y="0"/>
            <a:ext cx="4894585" cy="6858000"/>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1681" name="Rectangle 1"/>
          <p:cNvSpPr>
            <a:spLocks noGrp="1" noChangeArrowheads="1"/>
          </p:cNvSpPr>
          <p:nvPr>
            <p:ph type="title"/>
          </p:nvPr>
        </p:nvSpPr>
        <p:spPr>
          <a:xfrm>
            <a:off x="1410892" y="1607344"/>
            <a:ext cx="2979725" cy="2678906"/>
          </a:xfrm>
        </p:spPr>
        <p:txBody>
          <a:bodyPr/>
          <a:lstStyle/>
          <a:p>
            <a:pPr eaLnBrk="1" hangingPunct="1"/>
            <a:r>
              <a:rPr lang="en-US" altLang="en-US" sz="4219" dirty="0"/>
              <a:t>How Students Learn Principles</a:t>
            </a:r>
          </a:p>
        </p:txBody>
      </p:sp>
      <p:sp>
        <p:nvSpPr>
          <p:cNvPr id="37891" name="Rectangle 3"/>
          <p:cNvSpPr>
            <a:spLocks/>
          </p:cNvSpPr>
          <p:nvPr/>
        </p:nvSpPr>
        <p:spPr bwMode="auto">
          <a:xfrm>
            <a:off x="5170847" y="2107406"/>
            <a:ext cx="3536156" cy="219670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28574" bIns="0"/>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1687" dirty="0">
                <a:ea typeface="ＭＳ Ｐゴシック" charset="-128"/>
              </a:rPr>
              <a:t>To develop competence in an area of inquiry, students must:</a:t>
            </a:r>
          </a:p>
          <a:p>
            <a:pPr marL="268984" indent="-241080" eaLnBrk="1" hangingPunct="1">
              <a:spcBef>
                <a:spcPct val="0"/>
              </a:spcBef>
              <a:buClrTx/>
              <a:buSzTx/>
            </a:pPr>
            <a:r>
              <a:rPr lang="en-US" altLang="en-US" sz="1687" dirty="0">
                <a:ea typeface="ＭＳ Ｐゴシック" charset="-128"/>
              </a:rPr>
              <a:t>have a deep foundation of factual knowledge; </a:t>
            </a:r>
          </a:p>
          <a:p>
            <a:pPr marL="268984" indent="-241080" eaLnBrk="1" hangingPunct="1">
              <a:spcBef>
                <a:spcPct val="0"/>
              </a:spcBef>
              <a:buClrTx/>
              <a:buSzTx/>
            </a:pPr>
            <a:r>
              <a:rPr lang="en-US" altLang="en-US" sz="1687" dirty="0">
                <a:ea typeface="ＭＳ Ｐゴシック" charset="-128"/>
              </a:rPr>
              <a:t>understand facts and ideas in the context of a conceptual framework; </a:t>
            </a:r>
          </a:p>
          <a:p>
            <a:pPr marL="268984" indent="-241080" eaLnBrk="1" hangingPunct="1">
              <a:spcBef>
                <a:spcPct val="0"/>
              </a:spcBef>
              <a:buClrTx/>
              <a:buSzTx/>
            </a:pPr>
            <a:r>
              <a:rPr lang="en-US" altLang="en-US" sz="1687" dirty="0">
                <a:ea typeface="ＭＳ Ｐゴシック" charset="-128"/>
              </a:rPr>
              <a:t>organize knowledge in ways that facilitate retrieval and application.</a:t>
            </a:r>
          </a:p>
        </p:txBody>
      </p:sp>
      <p:sp>
        <p:nvSpPr>
          <p:cNvPr id="8" name="Rectangle 2"/>
          <p:cNvSpPr>
            <a:spLocks/>
          </p:cNvSpPr>
          <p:nvPr/>
        </p:nvSpPr>
        <p:spPr bwMode="auto">
          <a:xfrm>
            <a:off x="6019167" y="241101"/>
            <a:ext cx="1839516" cy="138410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28574" bIns="0"/>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1687" dirty="0">
                <a:ea typeface="ＭＳ Ｐゴシック" charset="-128"/>
              </a:rPr>
              <a:t>Students come to classrooms with</a:t>
            </a:r>
          </a:p>
          <a:p>
            <a:pPr algn="ctr" eaLnBrk="1" hangingPunct="1">
              <a:spcBef>
                <a:spcPct val="0"/>
              </a:spcBef>
              <a:buClrTx/>
              <a:buSzTx/>
              <a:buFontTx/>
              <a:buNone/>
            </a:pPr>
            <a:r>
              <a:rPr lang="en-US" altLang="en-US" sz="1687" dirty="0">
                <a:ea typeface="ＭＳ Ｐゴシック" charset="-128"/>
              </a:rPr>
              <a:t>preconceptions about how the world works. </a:t>
            </a:r>
          </a:p>
        </p:txBody>
      </p:sp>
      <p:sp>
        <p:nvSpPr>
          <p:cNvPr id="10" name="Rectangle 4"/>
          <p:cNvSpPr>
            <a:spLocks/>
          </p:cNvSpPr>
          <p:nvPr/>
        </p:nvSpPr>
        <p:spPr bwMode="auto">
          <a:xfrm>
            <a:off x="5170847" y="4786312"/>
            <a:ext cx="3536156" cy="1375172"/>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28574" bIns="0"/>
          <a:lstStyle>
            <a:lvl1pPr marL="39688">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1pPr>
            <a:lvl2pPr marL="742950" indent="-28575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2pPr>
            <a:lvl3pPr marL="11430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3pPr>
            <a:lvl4pPr marL="16002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4pPr>
            <a:lvl5pPr marL="2057400" indent="-228600">
              <a:spcBef>
                <a:spcPts val="2400"/>
              </a:spcBef>
              <a:buClr>
                <a:srgbClr val="000000"/>
              </a:buClr>
              <a:buSzPct val="100000"/>
              <a:buFont typeface="Calibri" charset="0"/>
              <a:buChar char="•"/>
              <a:defRPr sz="3600">
                <a:solidFill>
                  <a:schemeClr val="tx1"/>
                </a:solidFill>
                <a:latin typeface="Calibri" charset="0"/>
                <a:ea typeface="ヒラギノ角ゴ ProN W3" charset="-128"/>
                <a:sym typeface="Calibri" charset="0"/>
              </a:defRPr>
            </a:lvl5pPr>
            <a:lvl6pPr marL="25146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6pPr>
            <a:lvl7pPr marL="29718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7pPr>
            <a:lvl8pPr marL="34290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8pPr>
            <a:lvl9pPr marL="3886200" indent="-228600" eaLnBrk="0" fontAlgn="base" hangingPunct="0">
              <a:spcBef>
                <a:spcPts val="2400"/>
              </a:spcBef>
              <a:spcAft>
                <a:spcPct val="0"/>
              </a:spcAft>
              <a:buClr>
                <a:srgbClr val="000000"/>
              </a:buClr>
              <a:buSzPct val="100000"/>
              <a:buFont typeface="Calibri" charset="0"/>
              <a:buChar char="•"/>
              <a:defRPr sz="36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1687" dirty="0">
                <a:ea typeface="ＭＳ Ｐゴシック" charset="-128"/>
              </a:rPr>
              <a:t>A </a:t>
            </a:r>
            <a:r>
              <a:rPr lang="ja-JP" altLang="en-US" sz="1687" dirty="0">
                <a:latin typeface="Arial" charset="0"/>
                <a:ea typeface="ＭＳ Ｐゴシック" charset="-128"/>
              </a:rPr>
              <a:t>“</a:t>
            </a:r>
            <a:r>
              <a:rPr lang="en-US" altLang="ja-JP" sz="1687" dirty="0"/>
              <a:t>metacognitive</a:t>
            </a:r>
            <a:r>
              <a:rPr lang="ja-JP" altLang="en-US" sz="1687" dirty="0">
                <a:latin typeface="Arial" charset="0"/>
                <a:ea typeface="ＭＳ Ｐゴシック" charset="-128"/>
              </a:rPr>
              <a:t>”</a:t>
            </a:r>
            <a:r>
              <a:rPr lang="en-US" altLang="ja-JP" sz="1687" dirty="0"/>
              <a:t> approach to instruction can help students learn to take control of their own learning goals and monitor their progress in achieving them.</a:t>
            </a:r>
            <a:endParaRPr lang="en-US" altLang="en-US" sz="1687" dirty="0"/>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Calibri"/>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Pixel">
  <a:themeElements>
    <a:clrScheme name="">
      <a:dk1>
        <a:srgbClr val="000000"/>
      </a:dk1>
      <a:lt1>
        <a:srgbClr val="FFFFFF"/>
      </a:lt1>
      <a:dk2>
        <a:srgbClr val="000000"/>
      </a:dk2>
      <a:lt2>
        <a:srgbClr val="808080"/>
      </a:lt2>
      <a:accent1>
        <a:srgbClr val="9999FF"/>
      </a:accent1>
      <a:accent2>
        <a:srgbClr val="333399"/>
      </a:accent2>
      <a:accent3>
        <a:srgbClr val="FFFFFF"/>
      </a:accent3>
      <a:accent4>
        <a:srgbClr val="000000"/>
      </a:accent4>
      <a:accent5>
        <a:srgbClr val="CACAFF"/>
      </a:accent5>
      <a:accent6>
        <a:srgbClr val="2D2D8A"/>
      </a:accent6>
      <a:hlink>
        <a:srgbClr val="009999"/>
      </a:hlink>
      <a:folHlink>
        <a:srgbClr val="99CC00"/>
      </a:folHlink>
    </a:clrScheme>
    <a:fontScheme name="Pixel">
      <a:majorFont>
        <a:latin typeface="Arial"/>
        <a:ea typeface="ヒラギノ角ゴ ProN W3"/>
        <a:cs typeface="ヒラギノ角ゴ ProN W3"/>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ix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copy 3">
  <a:themeElements>
    <a:clrScheme name="Title &amp; Bullets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3">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Calibri"/>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Title &amp; Bullets copy 6">
  <a:themeElements>
    <a:clrScheme name="Title &amp; Bullets copy 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6">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amp; Bullets copy 1">
  <a:themeElements>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1">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Calibri"/>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Title &amp; Bullets copy 5">
  <a:themeElements>
    <a:clrScheme name="Title &amp; Bullets copy 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5">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copy 1">
  <a:themeElements>
    <a:clrScheme name="">
      <a:dk1>
        <a:srgbClr val="808080"/>
      </a:dk1>
      <a:lt1>
        <a:srgbClr val="FFFFFF"/>
      </a:lt1>
      <a:dk2>
        <a:srgbClr val="000000"/>
      </a:dk2>
      <a:lt2>
        <a:srgbClr val="000000"/>
      </a:lt2>
      <a:accent1>
        <a:srgbClr val="4F81BD"/>
      </a:accent1>
      <a:accent2>
        <a:srgbClr val="333399"/>
      </a:accent2>
      <a:accent3>
        <a:srgbClr val="AAAAAA"/>
      </a:accent3>
      <a:accent4>
        <a:srgbClr val="DADADA"/>
      </a:accent4>
      <a:accent5>
        <a:srgbClr val="B2C1DB"/>
      </a:accent5>
      <a:accent6>
        <a:srgbClr val="2D2D8A"/>
      </a:accent6>
      <a:hlink>
        <a:srgbClr val="009999"/>
      </a:hlink>
      <a:folHlink>
        <a:srgbClr val="99CC00"/>
      </a:folHlink>
    </a:clrScheme>
    <a:fontScheme name="Office Theme copy 1">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Office Theme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 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itle &amp; Bullets copy 2">
  <a:themeElements>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2">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8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8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8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Default - Title and Content">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Title and Content">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Default - Blank">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1_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1342</TotalTime>
  <Pages>0</Pages>
  <Words>4302</Words>
  <Characters>0</Characters>
  <Application>Microsoft Macintosh PowerPoint</Application>
  <PresentationFormat>On-screen Show (4:3)</PresentationFormat>
  <Lines>0</Lines>
  <Paragraphs>256</Paragraphs>
  <Slides>24</Slides>
  <Notes>24</Notes>
  <HiddenSlides>0</HiddenSlides>
  <MMClips>0</MMClips>
  <ScaleCrop>false</ScaleCrop>
  <HeadingPairs>
    <vt:vector size="6" baseType="variant">
      <vt:variant>
        <vt:lpstr>Fonts Used</vt:lpstr>
      </vt:variant>
      <vt:variant>
        <vt:i4>12</vt:i4>
      </vt:variant>
      <vt:variant>
        <vt:lpstr>Theme</vt:lpstr>
      </vt:variant>
      <vt:variant>
        <vt:i4>20</vt:i4>
      </vt:variant>
      <vt:variant>
        <vt:lpstr>Slide Titles</vt:lpstr>
      </vt:variant>
      <vt:variant>
        <vt:i4>24</vt:i4>
      </vt:variant>
    </vt:vector>
  </HeadingPairs>
  <TitlesOfParts>
    <vt:vector size="56" baseType="lpstr">
      <vt:lpstr>Arial Black</vt:lpstr>
      <vt:lpstr>Calibri</vt:lpstr>
      <vt:lpstr>Calibri Bold</vt:lpstr>
      <vt:lpstr>Calibri Bold Italic</vt:lpstr>
      <vt:lpstr>Calibri Italic</vt:lpstr>
      <vt:lpstr>Gill Sans</vt:lpstr>
      <vt:lpstr>Helvetica</vt:lpstr>
      <vt:lpstr>Lucida Grande</vt:lpstr>
      <vt:lpstr>ＭＳ Ｐゴシック</vt:lpstr>
      <vt:lpstr>Wingdings</vt:lpstr>
      <vt:lpstr>ヒラギノ角ゴ ProN W3</vt:lpstr>
      <vt:lpstr>Arial</vt:lpstr>
      <vt:lpstr>Title - Top</vt:lpstr>
      <vt:lpstr>Title &amp; Bullets</vt:lpstr>
      <vt:lpstr>Office Theme copy 1</vt:lpstr>
      <vt:lpstr>Default - Blank</vt:lpstr>
      <vt:lpstr>Title &amp; Bullets copy 2</vt:lpstr>
      <vt:lpstr>1_Title &amp; Bullets</vt:lpstr>
      <vt:lpstr>18_Office Theme</vt:lpstr>
      <vt:lpstr>Default - Title and Content</vt:lpstr>
      <vt:lpstr>1_Default - Blank</vt:lpstr>
      <vt:lpstr>2_Title &amp; Bullets</vt:lpstr>
      <vt:lpstr>Pixel</vt:lpstr>
      <vt:lpstr>Title &amp; Bullets copy 3</vt:lpstr>
      <vt:lpstr>Photo - Horizontal</vt:lpstr>
      <vt:lpstr>Title &amp; Bullets - Left</vt:lpstr>
      <vt:lpstr>Title &amp; Bullets copy 6</vt:lpstr>
      <vt:lpstr>Title &amp; Bullets copy 1</vt:lpstr>
      <vt:lpstr>Title, Bullets &amp; Photo</vt:lpstr>
      <vt:lpstr>Title &amp; Bullets copy</vt:lpstr>
      <vt:lpstr>Title &amp; Bullets - Right</vt:lpstr>
      <vt:lpstr>Title &amp; Bullets copy 5</vt:lpstr>
      <vt:lpstr>SEISMIC  Summer Academy 2013</vt:lpstr>
      <vt:lpstr>PowerPoint Presentation</vt:lpstr>
      <vt:lpstr>PowerPoint Presentation</vt:lpstr>
      <vt:lpstr>PowerPoint Presentation</vt:lpstr>
      <vt:lpstr>PowerPoint Presentation</vt:lpstr>
      <vt:lpstr>PowerPoint Presentation</vt:lpstr>
      <vt:lpstr>A Generation of Learners?</vt:lpstr>
      <vt:lpstr>PowerPoint Presentation</vt:lpstr>
      <vt:lpstr>How Students Learn Principles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the dance </vt:lpstr>
      <vt:lpstr>Mastering the dance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SEISMIC Summer Academy</dc:title>
  <dc:subject/>
  <dc:creator>Microsoft Office User</dc:creator>
  <cp:keywords/>
  <dc:description/>
  <cp:lastModifiedBy>Microsoft Office User</cp:lastModifiedBy>
  <cp:revision>32</cp:revision>
  <dcterms:created xsi:type="dcterms:W3CDTF">2016-01-18T01:27:12Z</dcterms:created>
  <dcterms:modified xsi:type="dcterms:W3CDTF">2016-01-25T03:52:05Z</dcterms:modified>
</cp:coreProperties>
</file>